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8" r:id="rId5"/>
    <p:sldId id="265" r:id="rId6"/>
    <p:sldId id="263" r:id="rId7"/>
    <p:sldId id="266" r:id="rId8"/>
    <p:sldId id="260" r:id="rId9"/>
    <p:sldId id="261" r:id="rId10"/>
    <p:sldId id="262" r:id="rId11"/>
    <p:sldId id="268" r:id="rId12"/>
    <p:sldId id="270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3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27B-D5F6-48E6-81D7-54CE9C9E858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275-E7BD-4212-8B4B-5E6A39DE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onczoch@decagon.com" TargetMode="External"/><Relationship Id="rId2" Type="http://schemas.openxmlformats.org/officeDocument/2006/relationships/hyperlink" Target="mailto:support@decagon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decagon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Decagon Instrument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Chambers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slammm\Downloads\Desktop\Trial-infiltration-March,April,May\IMG_20150428_1348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5999" y="-749300"/>
            <a:ext cx="6527800" cy="830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5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absolutely recommend regular firmware updates for:</a:t>
            </a:r>
          </a:p>
          <a:p>
            <a:pPr lvl="1"/>
            <a:r>
              <a:rPr lang="en-US" dirty="0" smtClean="0"/>
              <a:t>Loggers</a:t>
            </a:r>
          </a:p>
          <a:p>
            <a:pPr lvl="1"/>
            <a:r>
              <a:rPr lang="en-US" dirty="0" smtClean="0"/>
              <a:t>Instruments (LP-80, SC-1, </a:t>
            </a:r>
            <a:r>
              <a:rPr lang="en-US" dirty="0" err="1" smtClean="0"/>
              <a:t>ProCheck</a:t>
            </a:r>
            <a:r>
              <a:rPr lang="en-US" dirty="0" smtClean="0"/>
              <a:t>, etc.)</a:t>
            </a:r>
          </a:p>
          <a:p>
            <a:pPr lvl="1"/>
            <a:endParaRPr lang="en-US" dirty="0"/>
          </a:p>
          <a:p>
            <a:r>
              <a:rPr lang="en-US" dirty="0" smtClean="0"/>
              <a:t>I do not recommend sensor updates unless there is a known problem that it may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troubleshooting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manual!</a:t>
            </a:r>
          </a:p>
          <a:p>
            <a:r>
              <a:rPr lang="en-US" dirty="0" smtClean="0"/>
              <a:t>A correct date and time and location is critical for some instruments</a:t>
            </a:r>
          </a:p>
          <a:p>
            <a:pPr lvl="1"/>
            <a:r>
              <a:rPr lang="en-US" dirty="0" smtClean="0"/>
              <a:t>LP-80</a:t>
            </a:r>
          </a:p>
          <a:p>
            <a:pPr lvl="1"/>
            <a:endParaRPr lang="en-US" dirty="0"/>
          </a:p>
          <a:p>
            <a:r>
              <a:rPr lang="en-US" dirty="0" smtClean="0"/>
              <a:t>Calibrations need to be done correctly and regularly</a:t>
            </a:r>
          </a:p>
          <a:p>
            <a:pPr lvl="1"/>
            <a:r>
              <a:rPr lang="en-US" dirty="0" smtClean="0"/>
              <a:t>LP-80</a:t>
            </a:r>
          </a:p>
          <a:p>
            <a:pPr lvl="1"/>
            <a:r>
              <a:rPr lang="en-US" dirty="0" smtClean="0"/>
              <a:t>SC-1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Material Authorization (RMA)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support@decagon.com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ponczoch@decagon.com</a:t>
            </a:r>
            <a:endParaRPr lang="en-US" dirty="0"/>
          </a:p>
          <a:p>
            <a:r>
              <a:rPr lang="en-US" dirty="0" smtClean="0"/>
              <a:t>We need:</a:t>
            </a:r>
          </a:p>
          <a:p>
            <a:pPr lvl="1"/>
            <a:r>
              <a:rPr lang="en-US" dirty="0" smtClean="0"/>
              <a:t>Name/model of instrument</a:t>
            </a:r>
          </a:p>
          <a:p>
            <a:pPr lvl="1"/>
            <a:r>
              <a:rPr lang="en-US" dirty="0" smtClean="0"/>
              <a:t>Quantity</a:t>
            </a:r>
          </a:p>
          <a:p>
            <a:pPr lvl="1"/>
            <a:r>
              <a:rPr lang="en-US" dirty="0" smtClean="0"/>
              <a:t>Symptoms exhibited by the instrument</a:t>
            </a:r>
          </a:p>
          <a:p>
            <a:pPr lvl="1"/>
            <a:r>
              <a:rPr lang="en-US" dirty="0" smtClean="0"/>
              <a:t>Serial number(s) where applicable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Decagon Tech update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https://groups.google.com/a/decagon.com/forum/?hl=en#!forum/decagontechupdates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Power?</a:t>
            </a:r>
          </a:p>
          <a:p>
            <a:r>
              <a:rPr lang="en-US" dirty="0" smtClean="0"/>
              <a:t>Signal?</a:t>
            </a:r>
          </a:p>
          <a:p>
            <a:r>
              <a:rPr lang="en-US" dirty="0" smtClean="0"/>
              <a:t>Accuracy?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2958" y="844244"/>
            <a:ext cx="1641988" cy="89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the Status light blinking?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7129" y="0"/>
            <a:ext cx="8453284" cy="844243"/>
          </a:xfrm>
        </p:spPr>
        <p:txBody>
          <a:bodyPr/>
          <a:lstStyle/>
          <a:p>
            <a:r>
              <a:rPr lang="en-US" dirty="0" smtClean="0"/>
              <a:t>EM50 troubleshooting flow chart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007" y="3143734"/>
            <a:ext cx="1809137" cy="104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Replace batteries and press reset button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6378" y="187762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9" name="Elbow Connector 8"/>
          <p:cNvCxnSpPr>
            <a:stCxn id="4" idx="1"/>
            <a:endCxn id="7" idx="0"/>
          </p:cNvCxnSpPr>
          <p:nvPr/>
        </p:nvCxnSpPr>
        <p:spPr>
          <a:xfrm rot="10800000" flipV="1">
            <a:off x="1133578" y="1291611"/>
            <a:ext cx="329380" cy="5860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53783" y="2834232"/>
            <a:ext cx="1641988" cy="89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Attempt to connect to logger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14230" y="282313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cxnSp>
        <p:nvCxnSpPr>
          <p:cNvPr id="14" name="Elbow Connector 13"/>
          <p:cNvCxnSpPr>
            <a:stCxn id="4" idx="3"/>
            <a:endCxn id="13" idx="0"/>
          </p:cNvCxnSpPr>
          <p:nvPr/>
        </p:nvCxnSpPr>
        <p:spPr>
          <a:xfrm flipH="1">
            <a:off x="2871430" y="1291612"/>
            <a:ext cx="233516" cy="1531519"/>
          </a:xfrm>
          <a:prstGeom prst="bentConnector4">
            <a:avLst>
              <a:gd name="adj1" fmla="val -97895"/>
              <a:gd name="adj2" fmla="val 646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4"/>
            <a:endCxn id="6" idx="0"/>
          </p:cNvCxnSpPr>
          <p:nvPr/>
        </p:nvCxnSpPr>
        <p:spPr>
          <a:xfrm rot="5400000">
            <a:off x="957724" y="2967879"/>
            <a:ext cx="351707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6"/>
            <a:endCxn id="12" idx="1"/>
          </p:cNvCxnSpPr>
          <p:nvPr/>
        </p:nvCxnSpPr>
        <p:spPr>
          <a:xfrm>
            <a:off x="3328630" y="3280331"/>
            <a:ext cx="925153" cy="126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9006" y="4791969"/>
            <a:ext cx="1809137" cy="104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light comes on?</a:t>
            </a:r>
            <a:endParaRPr lang="en-US" dirty="0"/>
          </a:p>
        </p:txBody>
      </p:sp>
      <p:cxnSp>
        <p:nvCxnSpPr>
          <p:cNvPr id="26" name="Elbow Connector 25"/>
          <p:cNvCxnSpPr>
            <a:stCxn id="6" idx="2"/>
            <a:endCxn id="25" idx="0"/>
          </p:cNvCxnSpPr>
          <p:nvPr/>
        </p:nvCxnSpPr>
        <p:spPr>
          <a:xfrm rot="5400000">
            <a:off x="829903" y="4488296"/>
            <a:ext cx="60734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647746" y="58328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45" name="Elbow Connector 44"/>
          <p:cNvCxnSpPr>
            <a:stCxn id="25" idx="2"/>
            <a:endCxn id="41" idx="2"/>
          </p:cNvCxnSpPr>
          <p:nvPr/>
        </p:nvCxnSpPr>
        <p:spPr>
          <a:xfrm rot="16200000" flipH="1">
            <a:off x="1662060" y="5304372"/>
            <a:ext cx="457200" cy="15141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256549" y="5249169"/>
            <a:ext cx="1809137" cy="10408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Decagon for an RMA</a:t>
            </a:r>
            <a:endParaRPr lang="en-US" dirty="0"/>
          </a:p>
        </p:txBody>
      </p:sp>
      <p:cxnSp>
        <p:nvCxnSpPr>
          <p:cNvPr id="49" name="Elbow Connector 48"/>
          <p:cNvCxnSpPr>
            <a:stCxn id="41" idx="6"/>
            <a:endCxn id="48" idx="1"/>
          </p:cNvCxnSpPr>
          <p:nvPr/>
        </p:nvCxnSpPr>
        <p:spPr>
          <a:xfrm flipV="1">
            <a:off x="3562146" y="5769614"/>
            <a:ext cx="694403" cy="5204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5" idx="3"/>
            <a:endCxn id="13" idx="4"/>
          </p:cNvCxnSpPr>
          <p:nvPr/>
        </p:nvCxnSpPr>
        <p:spPr>
          <a:xfrm flipV="1">
            <a:off x="2038143" y="3737531"/>
            <a:ext cx="833287" cy="15748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796140" y="1291611"/>
            <a:ext cx="1641988" cy="89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Connection made?</a:t>
            </a:r>
            <a:endParaRPr lang="en-US" dirty="0"/>
          </a:p>
        </p:txBody>
      </p:sp>
      <p:cxnSp>
        <p:nvCxnSpPr>
          <p:cNvPr id="64" name="Elbow Connector 63"/>
          <p:cNvCxnSpPr>
            <a:stCxn id="12" idx="0"/>
            <a:endCxn id="63" idx="1"/>
          </p:cNvCxnSpPr>
          <p:nvPr/>
        </p:nvCxnSpPr>
        <p:spPr>
          <a:xfrm rot="5400000" flipH="1" flipV="1">
            <a:off x="5387832" y="1425925"/>
            <a:ext cx="1095253" cy="17213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10287822" y="22293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7159934" y="28067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70" name="Elbow Connector 69"/>
          <p:cNvCxnSpPr>
            <a:stCxn id="63" idx="2"/>
            <a:endCxn id="69" idx="0"/>
          </p:cNvCxnSpPr>
          <p:nvPr/>
        </p:nvCxnSpPr>
        <p:spPr>
          <a:xfrm rot="5400000">
            <a:off x="7306921" y="2496559"/>
            <a:ext cx="620426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63" idx="3"/>
            <a:endCxn id="68" idx="0"/>
          </p:cNvCxnSpPr>
          <p:nvPr/>
        </p:nvCxnSpPr>
        <p:spPr>
          <a:xfrm>
            <a:off x="8438128" y="1738979"/>
            <a:ext cx="2306894" cy="4903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336483" y="4316171"/>
            <a:ext cx="2823292" cy="2333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Correct Com port selected?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Device Driver installed?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Cable ok?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Error message?</a:t>
            </a:r>
            <a:endParaRPr lang="en-US" dirty="0"/>
          </a:p>
        </p:txBody>
      </p:sp>
      <p:cxnSp>
        <p:nvCxnSpPr>
          <p:cNvPr id="79" name="Elbow Connector 78"/>
          <p:cNvCxnSpPr>
            <a:stCxn id="69" idx="4"/>
            <a:endCxn id="78" idx="0"/>
          </p:cNvCxnSpPr>
          <p:nvPr/>
        </p:nvCxnSpPr>
        <p:spPr>
          <a:xfrm rot="16200000" flipH="1">
            <a:off x="7385132" y="3953173"/>
            <a:ext cx="594999" cy="1309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762770" y="3901655"/>
            <a:ext cx="1964504" cy="1584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Ports?</a:t>
            </a:r>
          </a:p>
          <a:p>
            <a:pPr algn="ctr"/>
            <a:r>
              <a:rPr lang="en-US" dirty="0" smtClean="0"/>
              <a:t>Sensors?</a:t>
            </a:r>
          </a:p>
          <a:p>
            <a:pPr algn="ctr"/>
            <a:r>
              <a:rPr lang="en-US" dirty="0" smtClean="0"/>
              <a:t>Communications?</a:t>
            </a:r>
            <a:endParaRPr lang="en-US" dirty="0"/>
          </a:p>
        </p:txBody>
      </p:sp>
      <p:cxnSp>
        <p:nvCxnSpPr>
          <p:cNvPr id="96" name="Elbow Connector 95"/>
          <p:cNvCxnSpPr>
            <a:stCxn id="68" idx="4"/>
          </p:cNvCxnSpPr>
          <p:nvPr/>
        </p:nvCxnSpPr>
        <p:spPr>
          <a:xfrm rot="16200000" flipH="1">
            <a:off x="10429151" y="3459605"/>
            <a:ext cx="757921" cy="1261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9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3" grpId="0" animBg="1"/>
      <p:bldP spid="25" grpId="0" animBg="1"/>
      <p:bldP spid="41" grpId="0" animBg="1"/>
      <p:bldP spid="48" grpId="0" animBg="1"/>
      <p:bldP spid="63" grpId="0" animBg="1"/>
      <p:bldP spid="68" grpId="0" animBg="1"/>
      <p:bldP spid="69" grpId="0" animBg="1"/>
      <p:bldP spid="78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EM50G 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 connect to the logger, but cannot remotely download data from an EM50G:</a:t>
            </a:r>
          </a:p>
          <a:p>
            <a:pPr lvl="1"/>
            <a:r>
              <a:rPr lang="en-US" dirty="0" smtClean="0"/>
              <a:t>Run a telemetry test.  Note any messages returned.</a:t>
            </a:r>
          </a:p>
          <a:p>
            <a:pPr lvl="1"/>
            <a:r>
              <a:rPr lang="en-US" dirty="0" smtClean="0"/>
              <a:t>If test failed, launch Ech</a:t>
            </a:r>
            <a:r>
              <a:rPr lang="en-US" baseline="-25000" dirty="0" smtClean="0"/>
              <a:t>2</a:t>
            </a:r>
            <a:r>
              <a:rPr lang="en-US" dirty="0" smtClean="0"/>
              <a:t>o Utility, go to Actions and select “List cellular carriers”.  Is there any carrier compatible with your SIM plan?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support@decagon.com</a:t>
            </a:r>
            <a:r>
              <a:rPr lang="en-US" dirty="0"/>
              <a:t> </a:t>
            </a:r>
            <a:r>
              <a:rPr lang="en-US" dirty="0" smtClean="0"/>
              <a:t>and provide:</a:t>
            </a:r>
          </a:p>
          <a:p>
            <a:pPr lvl="2"/>
            <a:r>
              <a:rPr lang="en-US" dirty="0" smtClean="0"/>
              <a:t>Device ID</a:t>
            </a:r>
          </a:p>
          <a:p>
            <a:pPr lvl="2"/>
            <a:r>
              <a:rPr lang="en-US" dirty="0" smtClean="0"/>
              <a:t>Approximate location of logger</a:t>
            </a:r>
          </a:p>
          <a:p>
            <a:pPr lvl="2"/>
            <a:r>
              <a:rPr lang="en-US" dirty="0" smtClean="0"/>
              <a:t>Error messages returned by telemetry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known cases of our sensors drifting over time.</a:t>
            </a:r>
          </a:p>
          <a:p>
            <a:r>
              <a:rPr lang="en-US" dirty="0" smtClean="0"/>
              <a:t>They usually either work or they do not.</a:t>
            </a:r>
          </a:p>
          <a:p>
            <a:r>
              <a:rPr lang="en-US" dirty="0" smtClean="0"/>
              <a:t>#1 cause of sensor problems is cable damage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 Sensors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0763"/>
              </p:ext>
            </p:extLst>
          </p:nvPr>
        </p:nvGraphicFramePr>
        <p:xfrm>
          <a:off x="2273302" y="1892300"/>
          <a:ext cx="6883398" cy="375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367"/>
                <a:gridCol w="1768593"/>
                <a:gridCol w="2245438"/>
              </a:tblGrid>
              <a:tr h="1043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>
                          <a:effectLst/>
                        </a:rPr>
                        <a:t>Sensor</a:t>
                      </a:r>
                      <a:endParaRPr lang="en-US" sz="2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>
                          <a:effectLst/>
                        </a:rPr>
                        <a:t>Air reading</a:t>
                      </a:r>
                      <a:endParaRPr lang="en-US" sz="2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>
                          <a:effectLst/>
                        </a:rPr>
                        <a:t>Water</a:t>
                      </a:r>
                      <a:endParaRPr lang="en-US" sz="28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EC5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323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1300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10HS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470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</a:rPr>
                        <a:t>1550</a:t>
                      </a:r>
                      <a:endParaRPr lang="en-US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5TE/5TM*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1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</a:rPr>
                        <a:t>80</a:t>
                      </a:r>
                      <a:endParaRPr lang="en-US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GS3*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1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</a:rPr>
                        <a:t>~75</a:t>
                      </a:r>
                      <a:endParaRPr lang="en-US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3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GS1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>
                          <a:effectLst/>
                        </a:rPr>
                        <a:t>1380</a:t>
                      </a:r>
                      <a:endParaRPr lang="en-US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</a:rPr>
                        <a:t>3150</a:t>
                      </a:r>
                      <a:endParaRPr lang="en-US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5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customer is using a non-Decagon 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wiring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slammm\Downloads\Desktop\Trial-infiltration-March,April,May\IMG_20150428_144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84200"/>
            <a:ext cx="83439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 rot="20871462">
            <a:off x="5245508" y="1612899"/>
            <a:ext cx="1726792" cy="125852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slammm\Downloads\Desktop\Trial-infiltration-March,April,May\lab pic 2\IMG_20150505_1608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77" y="255639"/>
            <a:ext cx="8429523" cy="6208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7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319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Decagon Instrument Assessment</vt:lpstr>
      <vt:lpstr>Basic Troubleshooting</vt:lpstr>
      <vt:lpstr>EM50 troubleshooting flow chart</vt:lpstr>
      <vt:lpstr>EM50G Telemetry</vt:lpstr>
      <vt:lpstr>Sensor Troubleshooting</vt:lpstr>
      <vt:lpstr>Soil moisture Sensors</vt:lpstr>
      <vt:lpstr>If the customer is using a non-Decagon logger</vt:lpstr>
      <vt:lpstr>PowerPoint Presentation</vt:lpstr>
      <vt:lpstr>PowerPoint Presentation</vt:lpstr>
      <vt:lpstr>PowerPoint Presentation</vt:lpstr>
      <vt:lpstr>Firmware updates</vt:lpstr>
      <vt:lpstr>Other troubleshooting advice</vt:lpstr>
      <vt:lpstr>Return Material Authorization (RMA)</vt:lpstr>
      <vt:lpstr>Decagon Tech update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Decagon Instrument Assessment</dc:title>
  <dc:creator>Chris Chambers</dc:creator>
  <cp:lastModifiedBy>Chris Chambers</cp:lastModifiedBy>
  <cp:revision>19</cp:revision>
  <dcterms:created xsi:type="dcterms:W3CDTF">2015-05-12T19:40:51Z</dcterms:created>
  <dcterms:modified xsi:type="dcterms:W3CDTF">2015-05-21T17:19:51Z</dcterms:modified>
</cp:coreProperties>
</file>