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5"/>
  </p:notesMasterIdLst>
  <p:sldIdLst>
    <p:sldId id="260" r:id="rId2"/>
    <p:sldId id="257" r:id="rId3"/>
    <p:sldId id="261" r:id="rId4"/>
    <p:sldId id="262" r:id="rId5"/>
    <p:sldId id="263" r:id="rId6"/>
    <p:sldId id="264" r:id="rId7"/>
    <p:sldId id="265" r:id="rId8"/>
    <p:sldId id="287" r:id="rId9"/>
    <p:sldId id="266" r:id="rId10"/>
    <p:sldId id="286" r:id="rId11"/>
    <p:sldId id="268" r:id="rId12"/>
    <p:sldId id="269" r:id="rId13"/>
    <p:sldId id="267" r:id="rId14"/>
    <p:sldId id="270" r:id="rId15"/>
    <p:sldId id="272" r:id="rId16"/>
    <p:sldId id="273" r:id="rId17"/>
    <p:sldId id="276" r:id="rId18"/>
    <p:sldId id="271" r:id="rId19"/>
    <p:sldId id="277" r:id="rId20"/>
    <p:sldId id="278" r:id="rId21"/>
    <p:sldId id="280" r:id="rId22"/>
    <p:sldId id="259" r:id="rId23"/>
    <p:sldId id="258" r:id="rId24"/>
    <p:sldId id="279" r:id="rId25"/>
    <p:sldId id="285" r:id="rId26"/>
    <p:sldId id="281" r:id="rId27"/>
    <p:sldId id="282" r:id="rId28"/>
    <p:sldId id="283" r:id="rId29"/>
    <p:sldId id="284" r:id="rId30"/>
    <p:sldId id="274" r:id="rId31"/>
    <p:sldId id="290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358F"/>
    <a:srgbClr val="DDDDDD"/>
    <a:srgbClr val="B69C2E"/>
    <a:srgbClr val="96002E"/>
    <a:srgbClr val="0000FF"/>
    <a:srgbClr val="00644A"/>
    <a:srgbClr val="99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cp\DecaDoc\Vapor%20Sorption%20Analyzer\Testing%20and%20Verification\Alpha%20Testing\Test%208%20vs%20Test%209%20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ug:Desktop:soil%20isotherm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31563554555701"/>
          <c:y val="9.9523622047244631E-2"/>
          <c:w val="0.83631106111735787"/>
          <c:h val="0.73106408573928194"/>
        </c:manualLayout>
      </c:layout>
      <c:scatterChart>
        <c:scatterStyle val="lineMarker"/>
        <c:varyColors val="0"/>
        <c:ser>
          <c:idx val="1"/>
          <c:order val="0"/>
          <c:tx>
            <c:v>Static Method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Isotherm!$L$2:$L$300</c:f>
              <c:numCache>
                <c:formatCode>0.0000</c:formatCode>
                <c:ptCount val="299"/>
                <c:pt idx="0">
                  <c:v>9.890000000000021E-2</c:v>
                </c:pt>
                <c:pt idx="1">
                  <c:v>0.19950000000000001</c:v>
                </c:pt>
                <c:pt idx="2">
                  <c:v>0.29960000000000003</c:v>
                </c:pt>
                <c:pt idx="3">
                  <c:v>0.40060000000000001</c:v>
                </c:pt>
                <c:pt idx="4">
                  <c:v>0.50029999999999997</c:v>
                </c:pt>
                <c:pt idx="5">
                  <c:v>0.60040000000000004</c:v>
                </c:pt>
                <c:pt idx="6">
                  <c:v>0.70140000000000002</c:v>
                </c:pt>
                <c:pt idx="7">
                  <c:v>0.80049999999999999</c:v>
                </c:pt>
                <c:pt idx="8">
                  <c:v>0.70050000000000001</c:v>
                </c:pt>
                <c:pt idx="9">
                  <c:v>0.60040000000000004</c:v>
                </c:pt>
                <c:pt idx="10">
                  <c:v>0.50019999999999998</c:v>
                </c:pt>
                <c:pt idx="11">
                  <c:v>0.39810000000000106</c:v>
                </c:pt>
                <c:pt idx="12">
                  <c:v>0.30050000000000004</c:v>
                </c:pt>
                <c:pt idx="13">
                  <c:v>0.2001</c:v>
                </c:pt>
                <c:pt idx="14">
                  <c:v>9.890000000000021E-2</c:v>
                </c:pt>
              </c:numCache>
            </c:numRef>
          </c:xVal>
          <c:yVal>
            <c:numRef>
              <c:f>Isotherm!$O$2:$O$300</c:f>
              <c:numCache>
                <c:formatCode>0.00"%"</c:formatCode>
                <c:ptCount val="299"/>
                <c:pt idx="0">
                  <c:v>3.2162905888827811</c:v>
                </c:pt>
                <c:pt idx="1">
                  <c:v>3.8249931637954582</c:v>
                </c:pt>
                <c:pt idx="2">
                  <c:v>4.4260869565217336</c:v>
                </c:pt>
                <c:pt idx="3">
                  <c:v>5.3265141318976754</c:v>
                </c:pt>
                <c:pt idx="4">
                  <c:v>6.4180931263858119</c:v>
                </c:pt>
                <c:pt idx="5">
                  <c:v>7.3059826056399846</c:v>
                </c:pt>
                <c:pt idx="6">
                  <c:v>8.3844751237301409</c:v>
                </c:pt>
                <c:pt idx="7">
                  <c:v>9.6552787053686195</c:v>
                </c:pt>
                <c:pt idx="8">
                  <c:v>8.8120300751880336</c:v>
                </c:pt>
                <c:pt idx="9">
                  <c:v>7.9127247338104363</c:v>
                </c:pt>
                <c:pt idx="10">
                  <c:v>6.9791060565987806</c:v>
                </c:pt>
                <c:pt idx="11">
                  <c:v>6.1767739640761112</c:v>
                </c:pt>
                <c:pt idx="12">
                  <c:v>5.3689686098654636</c:v>
                </c:pt>
                <c:pt idx="13">
                  <c:v>4.4780010863661124</c:v>
                </c:pt>
                <c:pt idx="14">
                  <c:v>3.3846717333577461</c:v>
                </c:pt>
              </c:numCache>
            </c:numRef>
          </c:yVal>
          <c:smooth val="0"/>
        </c:ser>
        <c:ser>
          <c:idx val="2"/>
          <c:order val="1"/>
          <c:tx>
            <c:v>Dynamic Method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Isotherm!$D$17:$D$178</c:f>
              <c:numCache>
                <c:formatCode>0.0000</c:formatCode>
                <c:ptCount val="162"/>
                <c:pt idx="0">
                  <c:v>9.9100000000000021E-2</c:v>
                </c:pt>
                <c:pt idx="1">
                  <c:v>0.20900000000000002</c:v>
                </c:pt>
                <c:pt idx="2">
                  <c:v>0.21010000000000001</c:v>
                </c:pt>
                <c:pt idx="3">
                  <c:v>0.22290000000000001</c:v>
                </c:pt>
                <c:pt idx="4">
                  <c:v>0.23050000000000001</c:v>
                </c:pt>
                <c:pt idx="5">
                  <c:v>0.24010000000000001</c:v>
                </c:pt>
                <c:pt idx="6">
                  <c:v>0.24770000000000103</c:v>
                </c:pt>
                <c:pt idx="7">
                  <c:v>0.255</c:v>
                </c:pt>
                <c:pt idx="8">
                  <c:v>0.26480000000000004</c:v>
                </c:pt>
                <c:pt idx="9">
                  <c:v>0.27</c:v>
                </c:pt>
                <c:pt idx="10">
                  <c:v>0.28030000000000005</c:v>
                </c:pt>
                <c:pt idx="11">
                  <c:v>0.28700000000000003</c:v>
                </c:pt>
                <c:pt idx="12">
                  <c:v>0.29680000000000106</c:v>
                </c:pt>
                <c:pt idx="13">
                  <c:v>0.30300000000000005</c:v>
                </c:pt>
                <c:pt idx="14">
                  <c:v>0.31150000000000105</c:v>
                </c:pt>
                <c:pt idx="15">
                  <c:v>0.31920000000000004</c:v>
                </c:pt>
                <c:pt idx="16">
                  <c:v>0.32580000000000109</c:v>
                </c:pt>
                <c:pt idx="17">
                  <c:v>0.33500000000000107</c:v>
                </c:pt>
                <c:pt idx="18">
                  <c:v>0.3417</c:v>
                </c:pt>
                <c:pt idx="19">
                  <c:v>0.35080000000000106</c:v>
                </c:pt>
                <c:pt idx="20">
                  <c:v>0.35560000000000003</c:v>
                </c:pt>
                <c:pt idx="21">
                  <c:v>0.36750000000000005</c:v>
                </c:pt>
                <c:pt idx="22">
                  <c:v>0.37310000000000004</c:v>
                </c:pt>
                <c:pt idx="23">
                  <c:v>0.38360000000000105</c:v>
                </c:pt>
                <c:pt idx="24">
                  <c:v>0.38960000000000106</c:v>
                </c:pt>
                <c:pt idx="25">
                  <c:v>0.3983000000000021</c:v>
                </c:pt>
                <c:pt idx="26">
                  <c:v>0.40710000000000002</c:v>
                </c:pt>
                <c:pt idx="27">
                  <c:v>0.41380000000000106</c:v>
                </c:pt>
                <c:pt idx="28">
                  <c:v>0.42180000000000106</c:v>
                </c:pt>
                <c:pt idx="29">
                  <c:v>0.42950000000000005</c:v>
                </c:pt>
                <c:pt idx="30">
                  <c:v>0.43640000000000106</c:v>
                </c:pt>
                <c:pt idx="31">
                  <c:v>0.44469999999999998</c:v>
                </c:pt>
                <c:pt idx="32">
                  <c:v>0.45300000000000001</c:v>
                </c:pt>
                <c:pt idx="33">
                  <c:v>0.45980000000000004</c:v>
                </c:pt>
                <c:pt idx="34">
                  <c:v>0.46740000000000004</c:v>
                </c:pt>
                <c:pt idx="35">
                  <c:v>0.47470000000000001</c:v>
                </c:pt>
                <c:pt idx="36">
                  <c:v>0.48290000000000005</c:v>
                </c:pt>
                <c:pt idx="37">
                  <c:v>0.49020000000000002</c:v>
                </c:pt>
                <c:pt idx="38">
                  <c:v>0.49830000000000108</c:v>
                </c:pt>
                <c:pt idx="39">
                  <c:v>0.50549999999999995</c:v>
                </c:pt>
                <c:pt idx="40">
                  <c:v>0.51280000000000003</c:v>
                </c:pt>
                <c:pt idx="41">
                  <c:v>0.52160000000000006</c:v>
                </c:pt>
                <c:pt idx="42">
                  <c:v>0.5282</c:v>
                </c:pt>
                <c:pt idx="43">
                  <c:v>0.53620000000000001</c:v>
                </c:pt>
                <c:pt idx="44">
                  <c:v>0.54380000000000006</c:v>
                </c:pt>
                <c:pt idx="45">
                  <c:v>0.55170000000000108</c:v>
                </c:pt>
                <c:pt idx="46">
                  <c:v>0.55070000000000108</c:v>
                </c:pt>
                <c:pt idx="47">
                  <c:v>0.57999999999999996</c:v>
                </c:pt>
                <c:pt idx="48">
                  <c:v>0.58789999999999998</c:v>
                </c:pt>
                <c:pt idx="49">
                  <c:v>0.59660000000000002</c:v>
                </c:pt>
                <c:pt idx="50">
                  <c:v>0.60280000000000211</c:v>
                </c:pt>
                <c:pt idx="51">
                  <c:v>0.61310000000000109</c:v>
                </c:pt>
                <c:pt idx="52">
                  <c:v>0.61830000000000107</c:v>
                </c:pt>
                <c:pt idx="53">
                  <c:v>0.62830000000000108</c:v>
                </c:pt>
                <c:pt idx="54">
                  <c:v>0.63630000000000109</c:v>
                </c:pt>
                <c:pt idx="55">
                  <c:v>0.64440000000000108</c:v>
                </c:pt>
                <c:pt idx="56">
                  <c:v>0.65040000000000109</c:v>
                </c:pt>
                <c:pt idx="57">
                  <c:v>0.66020000000000212</c:v>
                </c:pt>
                <c:pt idx="58">
                  <c:v>0.66590000000000316</c:v>
                </c:pt>
                <c:pt idx="59">
                  <c:v>0.6745000000000011</c:v>
                </c:pt>
                <c:pt idx="60">
                  <c:v>0.68330000000000002</c:v>
                </c:pt>
                <c:pt idx="61">
                  <c:v>0.6896000000000001</c:v>
                </c:pt>
                <c:pt idx="62">
                  <c:v>0.69910000000000005</c:v>
                </c:pt>
                <c:pt idx="63">
                  <c:v>0.70420000000000005</c:v>
                </c:pt>
                <c:pt idx="64">
                  <c:v>0.71460000000000212</c:v>
                </c:pt>
                <c:pt idx="65">
                  <c:v>0.72200000000000109</c:v>
                </c:pt>
                <c:pt idx="66">
                  <c:v>0.72910000000000108</c:v>
                </c:pt>
                <c:pt idx="67">
                  <c:v>0.73650000000000004</c:v>
                </c:pt>
                <c:pt idx="68">
                  <c:v>0.74410000000000109</c:v>
                </c:pt>
                <c:pt idx="69">
                  <c:v>0.75480000000000314</c:v>
                </c:pt>
                <c:pt idx="70">
                  <c:v>0.75840000000000107</c:v>
                </c:pt>
                <c:pt idx="71">
                  <c:v>0.77240000000000009</c:v>
                </c:pt>
                <c:pt idx="72">
                  <c:v>0.77750000000000008</c:v>
                </c:pt>
                <c:pt idx="73">
                  <c:v>0.78749999999999998</c:v>
                </c:pt>
                <c:pt idx="74">
                  <c:v>0.79349999999999998</c:v>
                </c:pt>
                <c:pt idx="75">
                  <c:v>0.80210000000000004</c:v>
                </c:pt>
                <c:pt idx="76">
                  <c:v>0.79190000000000005</c:v>
                </c:pt>
                <c:pt idx="77">
                  <c:v>0.77650000000000008</c:v>
                </c:pt>
                <c:pt idx="78">
                  <c:v>0.7632000000000021</c:v>
                </c:pt>
                <c:pt idx="79">
                  <c:v>0.74970000000000314</c:v>
                </c:pt>
                <c:pt idx="80">
                  <c:v>0.73730000000000107</c:v>
                </c:pt>
                <c:pt idx="81">
                  <c:v>0.72580000000000211</c:v>
                </c:pt>
                <c:pt idx="82">
                  <c:v>0.71410000000000107</c:v>
                </c:pt>
                <c:pt idx="83">
                  <c:v>0.70230000000000004</c:v>
                </c:pt>
                <c:pt idx="84">
                  <c:v>0.69230000000000003</c:v>
                </c:pt>
                <c:pt idx="85">
                  <c:v>0.68290000000000006</c:v>
                </c:pt>
                <c:pt idx="86">
                  <c:v>0.67280000000000317</c:v>
                </c:pt>
                <c:pt idx="87">
                  <c:v>0.66350000000000109</c:v>
                </c:pt>
                <c:pt idx="88">
                  <c:v>0.65290000000000314</c:v>
                </c:pt>
                <c:pt idx="89">
                  <c:v>0.64460000000000017</c:v>
                </c:pt>
                <c:pt idx="90">
                  <c:v>0.63540000000000108</c:v>
                </c:pt>
                <c:pt idx="91">
                  <c:v>0.62590000000000212</c:v>
                </c:pt>
                <c:pt idx="92">
                  <c:v>0.61670000000000214</c:v>
                </c:pt>
                <c:pt idx="93">
                  <c:v>0.60860000000000214</c:v>
                </c:pt>
                <c:pt idx="94">
                  <c:v>0.60060000000000213</c:v>
                </c:pt>
                <c:pt idx="95">
                  <c:v>0.59309999999999996</c:v>
                </c:pt>
                <c:pt idx="96">
                  <c:v>0.58499999999999996</c:v>
                </c:pt>
                <c:pt idx="97">
                  <c:v>0.57820000000000005</c:v>
                </c:pt>
                <c:pt idx="98">
                  <c:v>0.56990000000000107</c:v>
                </c:pt>
                <c:pt idx="99">
                  <c:v>0.56200000000000105</c:v>
                </c:pt>
                <c:pt idx="100">
                  <c:v>0.55520000000000003</c:v>
                </c:pt>
                <c:pt idx="101">
                  <c:v>0.54790000000000005</c:v>
                </c:pt>
                <c:pt idx="102">
                  <c:v>0.53900000000000003</c:v>
                </c:pt>
                <c:pt idx="103">
                  <c:v>0.53300000000000003</c:v>
                </c:pt>
                <c:pt idx="104">
                  <c:v>0.52500000000000002</c:v>
                </c:pt>
                <c:pt idx="105">
                  <c:v>0.51639999999999997</c:v>
                </c:pt>
                <c:pt idx="106">
                  <c:v>0.5091</c:v>
                </c:pt>
                <c:pt idx="107">
                  <c:v>0.50149999999999995</c:v>
                </c:pt>
                <c:pt idx="108">
                  <c:v>0.49390000000000106</c:v>
                </c:pt>
                <c:pt idx="109">
                  <c:v>0.48670000000000002</c:v>
                </c:pt>
                <c:pt idx="110">
                  <c:v>0.47860000000000003</c:v>
                </c:pt>
                <c:pt idx="111">
                  <c:v>0.47140000000000004</c:v>
                </c:pt>
                <c:pt idx="112">
                  <c:v>0.46390000000000003</c:v>
                </c:pt>
                <c:pt idx="113">
                  <c:v>0.45680000000000004</c:v>
                </c:pt>
                <c:pt idx="114">
                  <c:v>0.44819999999999999</c:v>
                </c:pt>
                <c:pt idx="115">
                  <c:v>0.44230000000000003</c:v>
                </c:pt>
                <c:pt idx="116">
                  <c:v>0.43360000000000004</c:v>
                </c:pt>
                <c:pt idx="117">
                  <c:v>0.42500000000000004</c:v>
                </c:pt>
                <c:pt idx="118">
                  <c:v>0.41810000000000003</c:v>
                </c:pt>
                <c:pt idx="119">
                  <c:v>0.40960000000000002</c:v>
                </c:pt>
                <c:pt idx="120">
                  <c:v>0.4032</c:v>
                </c:pt>
                <c:pt idx="121">
                  <c:v>0.39480000000000209</c:v>
                </c:pt>
                <c:pt idx="122">
                  <c:v>0.38730000000000109</c:v>
                </c:pt>
                <c:pt idx="123">
                  <c:v>0.37980000000000108</c:v>
                </c:pt>
                <c:pt idx="124">
                  <c:v>0.37320000000000003</c:v>
                </c:pt>
                <c:pt idx="125">
                  <c:v>0.36460000000000004</c:v>
                </c:pt>
                <c:pt idx="126">
                  <c:v>0.35760000000000003</c:v>
                </c:pt>
                <c:pt idx="127">
                  <c:v>0.34920000000000001</c:v>
                </c:pt>
                <c:pt idx="128">
                  <c:v>0.34280000000000005</c:v>
                </c:pt>
                <c:pt idx="129">
                  <c:v>0.33560000000000106</c:v>
                </c:pt>
                <c:pt idx="130">
                  <c:v>0.32540000000000108</c:v>
                </c:pt>
                <c:pt idx="131">
                  <c:v>0.32100000000000106</c:v>
                </c:pt>
                <c:pt idx="132">
                  <c:v>0.30960000000000004</c:v>
                </c:pt>
                <c:pt idx="133">
                  <c:v>0.30210000000000004</c:v>
                </c:pt>
                <c:pt idx="134">
                  <c:v>0.29330000000000106</c:v>
                </c:pt>
                <c:pt idx="135">
                  <c:v>0.28700000000000003</c:v>
                </c:pt>
                <c:pt idx="136">
                  <c:v>0.27940000000000004</c:v>
                </c:pt>
                <c:pt idx="137">
                  <c:v>0.27140000000000003</c:v>
                </c:pt>
                <c:pt idx="138">
                  <c:v>0.26440000000000002</c:v>
                </c:pt>
                <c:pt idx="139">
                  <c:v>0.25630000000000003</c:v>
                </c:pt>
                <c:pt idx="140">
                  <c:v>0.24920000000000103</c:v>
                </c:pt>
                <c:pt idx="141">
                  <c:v>0.24170000000000003</c:v>
                </c:pt>
                <c:pt idx="142">
                  <c:v>0.23470000000000002</c:v>
                </c:pt>
                <c:pt idx="143">
                  <c:v>0.2268</c:v>
                </c:pt>
                <c:pt idx="144">
                  <c:v>0.21950000000000003</c:v>
                </c:pt>
                <c:pt idx="145">
                  <c:v>0.21180000000000002</c:v>
                </c:pt>
                <c:pt idx="146">
                  <c:v>0.20520000000000002</c:v>
                </c:pt>
                <c:pt idx="147">
                  <c:v>0.19740000000000002</c:v>
                </c:pt>
                <c:pt idx="148">
                  <c:v>0.19040000000000001</c:v>
                </c:pt>
                <c:pt idx="149">
                  <c:v>0.18270000000000103</c:v>
                </c:pt>
                <c:pt idx="150">
                  <c:v>0.17520000000000002</c:v>
                </c:pt>
                <c:pt idx="151">
                  <c:v>0.16870000000000002</c:v>
                </c:pt>
                <c:pt idx="152">
                  <c:v>0.1608</c:v>
                </c:pt>
                <c:pt idx="153">
                  <c:v>0.15410000000000001</c:v>
                </c:pt>
                <c:pt idx="154">
                  <c:v>0.14670000000000002</c:v>
                </c:pt>
                <c:pt idx="155">
                  <c:v>0.1396</c:v>
                </c:pt>
                <c:pt idx="156">
                  <c:v>0.13270000000000001</c:v>
                </c:pt>
                <c:pt idx="157">
                  <c:v>0.12529999999999999</c:v>
                </c:pt>
                <c:pt idx="158">
                  <c:v>0.11820000000000001</c:v>
                </c:pt>
                <c:pt idx="159">
                  <c:v>0.11120000000000001</c:v>
                </c:pt>
                <c:pt idx="160">
                  <c:v>0.10460000000000001</c:v>
                </c:pt>
                <c:pt idx="161">
                  <c:v>9.8000000000000212E-2</c:v>
                </c:pt>
              </c:numCache>
            </c:numRef>
          </c:xVal>
          <c:yVal>
            <c:numRef>
              <c:f>Isotherm!$G$17:$G$178</c:f>
              <c:numCache>
                <c:formatCode>0.00"%"</c:formatCode>
                <c:ptCount val="162"/>
                <c:pt idx="0">
                  <c:v>3.2211153332648585</c:v>
                </c:pt>
                <c:pt idx="1">
                  <c:v>4.0879389312976846</c:v>
                </c:pt>
                <c:pt idx="2">
                  <c:v>4.1562245728234366</c:v>
                </c:pt>
                <c:pt idx="3">
                  <c:v>4.2341463414634086</c:v>
                </c:pt>
                <c:pt idx="4">
                  <c:v>4.3702049928962818</c:v>
                </c:pt>
                <c:pt idx="5">
                  <c:v>4.3604993403024386</c:v>
                </c:pt>
                <c:pt idx="6">
                  <c:v>4.4283975659229204</c:v>
                </c:pt>
                <c:pt idx="7">
                  <c:v>4.5349002127443976</c:v>
                </c:pt>
                <c:pt idx="8">
                  <c:v>4.6025511237092447</c:v>
                </c:pt>
                <c:pt idx="9">
                  <c:v>4.6508145300009343</c:v>
                </c:pt>
                <c:pt idx="10">
                  <c:v>4.7375657096643824</c:v>
                </c:pt>
                <c:pt idx="11">
                  <c:v>4.7664477008590183</c:v>
                </c:pt>
                <c:pt idx="12">
                  <c:v>4.8529886914377736</c:v>
                </c:pt>
                <c:pt idx="13">
                  <c:v>4.8818007469466069</c:v>
                </c:pt>
                <c:pt idx="14">
                  <c:v>4.9777150347887495</c:v>
                </c:pt>
                <c:pt idx="15">
                  <c:v>5.0064516129032324</c:v>
                </c:pt>
                <c:pt idx="16">
                  <c:v>5.0447400241837927</c:v>
                </c:pt>
                <c:pt idx="17">
                  <c:v>5.1021148036253212</c:v>
                </c:pt>
                <c:pt idx="18">
                  <c:v>5.1594202898550741</c:v>
                </c:pt>
                <c:pt idx="19">
                  <c:v>5.2547757892620162</c:v>
                </c:pt>
                <c:pt idx="20">
                  <c:v>5.2833450598050016</c:v>
                </c:pt>
                <c:pt idx="21">
                  <c:v>5.3309222423146432</c:v>
                </c:pt>
                <c:pt idx="22">
                  <c:v>5.4164408310749721</c:v>
                </c:pt>
                <c:pt idx="23">
                  <c:v>5.4638844301765346</c:v>
                </c:pt>
                <c:pt idx="24">
                  <c:v>5.5207539602967666</c:v>
                </c:pt>
                <c:pt idx="25">
                  <c:v>5.6059300811379247</c:v>
                </c:pt>
                <c:pt idx="26">
                  <c:v>5.6531838205846947</c:v>
                </c:pt>
                <c:pt idx="27">
                  <c:v>5.7098258955373211</c:v>
                </c:pt>
                <c:pt idx="28">
                  <c:v>5.7852429514097334</c:v>
                </c:pt>
                <c:pt idx="29">
                  <c:v>5.851133979418484</c:v>
                </c:pt>
                <c:pt idx="30">
                  <c:v>5.8793447862564951</c:v>
                </c:pt>
                <c:pt idx="31">
                  <c:v>5.9169329073482366</c:v>
                </c:pt>
                <c:pt idx="32">
                  <c:v>5.9826399281652147</c:v>
                </c:pt>
                <c:pt idx="33">
                  <c:v>6.0763480514302834</c:v>
                </c:pt>
                <c:pt idx="34">
                  <c:v>6.0857085907913104</c:v>
                </c:pt>
                <c:pt idx="35">
                  <c:v>6.1605257916749681</c:v>
                </c:pt>
                <c:pt idx="36">
                  <c:v>6.2258931236939024</c:v>
                </c:pt>
                <c:pt idx="37">
                  <c:v>6.2538798249104683</c:v>
                </c:pt>
                <c:pt idx="38">
                  <c:v>6.3284294234592426</c:v>
                </c:pt>
                <c:pt idx="39">
                  <c:v>6.4400317712470274</c:v>
                </c:pt>
                <c:pt idx="40">
                  <c:v>6.4771734815403219</c:v>
                </c:pt>
                <c:pt idx="41">
                  <c:v>6.5328307875421574</c:v>
                </c:pt>
                <c:pt idx="42">
                  <c:v>6.5606346058502716</c:v>
                </c:pt>
                <c:pt idx="43">
                  <c:v>6.6254458977407493</c:v>
                </c:pt>
                <c:pt idx="44">
                  <c:v>6.7271107591803858</c:v>
                </c:pt>
                <c:pt idx="45">
                  <c:v>6.7916913946587814</c:v>
                </c:pt>
                <c:pt idx="46">
                  <c:v>6.8285544789400276</c:v>
                </c:pt>
                <c:pt idx="47">
                  <c:v>7.0032566860751944</c:v>
                </c:pt>
                <c:pt idx="48">
                  <c:v>7.0674556213017645</c:v>
                </c:pt>
                <c:pt idx="49">
                  <c:v>7.1224127735067535</c:v>
                </c:pt>
                <c:pt idx="50">
                  <c:v>7.2412639039275817</c:v>
                </c:pt>
                <c:pt idx="51">
                  <c:v>7.2777723113253909</c:v>
                </c:pt>
                <c:pt idx="52">
                  <c:v>7.3324810699183756</c:v>
                </c:pt>
                <c:pt idx="53">
                  <c:v>7.4235190097258936</c:v>
                </c:pt>
                <c:pt idx="54">
                  <c:v>7.4871392106813284</c:v>
                </c:pt>
                <c:pt idx="55">
                  <c:v>7.5506720298243923</c:v>
                </c:pt>
                <c:pt idx="56">
                  <c:v>7.6322289747108503</c:v>
                </c:pt>
                <c:pt idx="57">
                  <c:v>7.6593826555609956</c:v>
                </c:pt>
                <c:pt idx="58">
                  <c:v>7.8039330789550636</c:v>
                </c:pt>
                <c:pt idx="59">
                  <c:v>7.839999999999999</c:v>
                </c:pt>
                <c:pt idx="60">
                  <c:v>7.9480316498974286</c:v>
                </c:pt>
                <c:pt idx="61">
                  <c:v>8.0109332292073567</c:v>
                </c:pt>
                <c:pt idx="62">
                  <c:v>8.0558103229583526</c:v>
                </c:pt>
                <c:pt idx="63">
                  <c:v>8.1722861040732848</c:v>
                </c:pt>
                <c:pt idx="64">
                  <c:v>8.2884671532846692</c:v>
                </c:pt>
                <c:pt idx="65">
                  <c:v>8.3687281213534721</c:v>
                </c:pt>
                <c:pt idx="66">
                  <c:v>8.4043545878693564</c:v>
                </c:pt>
                <c:pt idx="67">
                  <c:v>8.4577423741985704</c:v>
                </c:pt>
                <c:pt idx="68">
                  <c:v>8.5465838509316843</c:v>
                </c:pt>
                <c:pt idx="69">
                  <c:v>8.661820296597849</c:v>
                </c:pt>
                <c:pt idx="70">
                  <c:v>8.6795232096133468</c:v>
                </c:pt>
                <c:pt idx="71">
                  <c:v>8.8385411628131134</c:v>
                </c:pt>
                <c:pt idx="72">
                  <c:v>8.9090381826969534</c:v>
                </c:pt>
                <c:pt idx="73">
                  <c:v>9.0497056268699847</c:v>
                </c:pt>
                <c:pt idx="74">
                  <c:v>9.1286403085824475</c:v>
                </c:pt>
                <c:pt idx="75">
                  <c:v>9.2598940779971208</c:v>
                </c:pt>
                <c:pt idx="76">
                  <c:v>9.1899392888118001</c:v>
                </c:pt>
                <c:pt idx="77">
                  <c:v>9.0935751495272967</c:v>
                </c:pt>
                <c:pt idx="78">
                  <c:v>8.9970062771608248</c:v>
                </c:pt>
                <c:pt idx="79">
                  <c:v>8.9178426445002827</c:v>
                </c:pt>
                <c:pt idx="80">
                  <c:v>8.8208998548621267</c:v>
                </c:pt>
                <c:pt idx="81">
                  <c:v>8.7502662922436567</c:v>
                </c:pt>
                <c:pt idx="82">
                  <c:v>8.6706726109711134</c:v>
                </c:pt>
                <c:pt idx="83">
                  <c:v>8.5732026777917945</c:v>
                </c:pt>
                <c:pt idx="84">
                  <c:v>8.5465838509316843</c:v>
                </c:pt>
                <c:pt idx="85">
                  <c:v>8.439953361834398</c:v>
                </c:pt>
                <c:pt idx="86">
                  <c:v>8.3241560463080226</c:v>
                </c:pt>
                <c:pt idx="87">
                  <c:v>8.2706122846296068</c:v>
                </c:pt>
                <c:pt idx="88">
                  <c:v>8.1722861040732848</c:v>
                </c:pt>
                <c:pt idx="89">
                  <c:v>8.1006436512580535</c:v>
                </c:pt>
                <c:pt idx="90">
                  <c:v>8.0378647408997477</c:v>
                </c:pt>
                <c:pt idx="91">
                  <c:v>7.9749999999999988</c:v>
                </c:pt>
                <c:pt idx="92">
                  <c:v>7.9300439667806533</c:v>
                </c:pt>
                <c:pt idx="93">
                  <c:v>7.8490123215333503</c:v>
                </c:pt>
                <c:pt idx="94">
                  <c:v>7.7678379171967853</c:v>
                </c:pt>
                <c:pt idx="95">
                  <c:v>7.7046033300685588</c:v>
                </c:pt>
                <c:pt idx="96">
                  <c:v>7.6050593195411302</c:v>
                </c:pt>
                <c:pt idx="97">
                  <c:v>7.5778736759513574</c:v>
                </c:pt>
                <c:pt idx="98">
                  <c:v>7.4962206734072874</c:v>
                </c:pt>
                <c:pt idx="99">
                  <c:v>7.4507955215085477</c:v>
                </c:pt>
                <c:pt idx="100">
                  <c:v>7.3507029790581067</c:v>
                </c:pt>
                <c:pt idx="101">
                  <c:v>7.259521700620021</c:v>
                </c:pt>
                <c:pt idx="102">
                  <c:v>7.2686479039559169</c:v>
                </c:pt>
                <c:pt idx="103">
                  <c:v>7.1955879456371736</c:v>
                </c:pt>
                <c:pt idx="104">
                  <c:v>7.1315659800926534</c:v>
                </c:pt>
                <c:pt idx="105">
                  <c:v>7.0857818970617261</c:v>
                </c:pt>
                <c:pt idx="106">
                  <c:v>7.0124333925399611</c:v>
                </c:pt>
                <c:pt idx="107">
                  <c:v>6.8929947633633057</c:v>
                </c:pt>
                <c:pt idx="108">
                  <c:v>6.9113899041785984</c:v>
                </c:pt>
                <c:pt idx="109">
                  <c:v>6.8285544789400276</c:v>
                </c:pt>
                <c:pt idx="110">
                  <c:v>6.7455714992577906</c:v>
                </c:pt>
                <c:pt idx="111">
                  <c:v>6.6716846588095446</c:v>
                </c:pt>
                <c:pt idx="112">
                  <c:v>6.6161926469130856</c:v>
                </c:pt>
                <c:pt idx="113">
                  <c:v>6.5606346058502716</c:v>
                </c:pt>
                <c:pt idx="114">
                  <c:v>6.5050104177001664</c:v>
                </c:pt>
                <c:pt idx="115">
                  <c:v>6.4586063132817113</c:v>
                </c:pt>
                <c:pt idx="116">
                  <c:v>6.3842638585336804</c:v>
                </c:pt>
                <c:pt idx="117">
                  <c:v>6.2911694510739924</c:v>
                </c:pt>
                <c:pt idx="118">
                  <c:v>6.2632050134288324</c:v>
                </c:pt>
                <c:pt idx="119">
                  <c:v>6.2072260376231814</c:v>
                </c:pt>
                <c:pt idx="120">
                  <c:v>6.151180161338476</c:v>
                </c:pt>
                <c:pt idx="121">
                  <c:v>6.0950672645739896</c:v>
                </c:pt>
                <c:pt idx="122">
                  <c:v>6.0295173514160245</c:v>
                </c:pt>
                <c:pt idx="123">
                  <c:v>5.9357157117189008</c:v>
                </c:pt>
                <c:pt idx="124">
                  <c:v>5.9075386919620554</c:v>
                </c:pt>
                <c:pt idx="125">
                  <c:v>5.8134932533733119</c:v>
                </c:pt>
                <c:pt idx="126">
                  <c:v>5.7664</c:v>
                </c:pt>
                <c:pt idx="127">
                  <c:v>5.7098258955373211</c:v>
                </c:pt>
                <c:pt idx="128">
                  <c:v>5.6153846153846096</c:v>
                </c:pt>
                <c:pt idx="129">
                  <c:v>5.6059300811379247</c:v>
                </c:pt>
                <c:pt idx="130">
                  <c:v>5.5207539602967666</c:v>
                </c:pt>
                <c:pt idx="131">
                  <c:v>5.4638844301765346</c:v>
                </c:pt>
                <c:pt idx="132">
                  <c:v>5.3689495882707297</c:v>
                </c:pt>
                <c:pt idx="133">
                  <c:v>5.3214106299608046</c:v>
                </c:pt>
                <c:pt idx="134">
                  <c:v>5.2643007942093121</c:v>
                </c:pt>
                <c:pt idx="135">
                  <c:v>5.1785067417991488</c:v>
                </c:pt>
                <c:pt idx="136">
                  <c:v>5.1116705266337741</c:v>
                </c:pt>
                <c:pt idx="137">
                  <c:v>5.0734360834088914</c:v>
                </c:pt>
                <c:pt idx="138">
                  <c:v>4.9489610651603924</c:v>
                </c:pt>
                <c:pt idx="139">
                  <c:v>4.9297820823244809</c:v>
                </c:pt>
                <c:pt idx="140">
                  <c:v>4.8721986674742546</c:v>
                </c:pt>
                <c:pt idx="141">
                  <c:v>4.7568223165554846</c:v>
                </c:pt>
                <c:pt idx="142">
                  <c:v>4.6893901082229323</c:v>
                </c:pt>
                <c:pt idx="143">
                  <c:v>4.6411657559198574</c:v>
                </c:pt>
                <c:pt idx="144">
                  <c:v>4.5542388331813966</c:v>
                </c:pt>
                <c:pt idx="145">
                  <c:v>4.4574673020379141</c:v>
                </c:pt>
                <c:pt idx="146">
                  <c:v>4.4768373035985833</c:v>
                </c:pt>
                <c:pt idx="147">
                  <c:v>4.3507917174177866</c:v>
                </c:pt>
                <c:pt idx="148">
                  <c:v>4.2633343492837446</c:v>
                </c:pt>
                <c:pt idx="149">
                  <c:v>4.2049405306495755</c:v>
                </c:pt>
                <c:pt idx="150">
                  <c:v>4.1464754348489485</c:v>
                </c:pt>
                <c:pt idx="151">
                  <c:v>4.0586438607208404</c:v>
                </c:pt>
                <c:pt idx="152">
                  <c:v>3.9608642478597682</c:v>
                </c:pt>
                <c:pt idx="153">
                  <c:v>3.8628851254845693</c:v>
                </c:pt>
                <c:pt idx="154">
                  <c:v>3.7941807044410507</c:v>
                </c:pt>
                <c:pt idx="155">
                  <c:v>3.7647058823529607</c:v>
                </c:pt>
                <c:pt idx="156">
                  <c:v>3.6564768428586039</c:v>
                </c:pt>
                <c:pt idx="157">
                  <c:v>3.5578753454098786</c:v>
                </c:pt>
                <c:pt idx="158">
                  <c:v>3.4689612784265709</c:v>
                </c:pt>
                <c:pt idx="159">
                  <c:v>3.379883112888336</c:v>
                </c:pt>
                <c:pt idx="160">
                  <c:v>3.2906403940886557</c:v>
                </c:pt>
                <c:pt idx="161">
                  <c:v>3.2509240246406601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525832"/>
        <c:axId val="144604696"/>
      </c:scatterChart>
      <c:valAx>
        <c:axId val="183525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Water Activity</a:t>
                </a:r>
              </a:p>
            </c:rich>
          </c:tx>
          <c:overlay val="0"/>
        </c:title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4604696"/>
        <c:crosses val="autoZero"/>
        <c:crossBetween val="midCat"/>
      </c:valAx>
      <c:valAx>
        <c:axId val="144604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Moisture Content</a:t>
                </a:r>
              </a:p>
            </c:rich>
          </c:tx>
          <c:overlay val="0"/>
        </c:title>
        <c:numFmt formatCode="0.00&quot;%&quot;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3525832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13823941488301"/>
          <c:y val="9.23074611692178E-2"/>
          <c:w val="0.75075130116784305"/>
          <c:h val="0.6769213819075971"/>
        </c:manualLayout>
      </c:layout>
      <c:scatterChart>
        <c:scatterStyle val="lineMarker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'combined graph'!$Q$22:$Q$33</c:f>
              <c:numCache>
                <c:formatCode>General</c:formatCode>
                <c:ptCount val="12"/>
                <c:pt idx="0">
                  <c:v>-2</c:v>
                </c:pt>
                <c:pt idx="1">
                  <c:v>1</c:v>
                </c:pt>
                <c:pt idx="2">
                  <c:v>-2</c:v>
                </c:pt>
                <c:pt idx="3">
                  <c:v>1</c:v>
                </c:pt>
                <c:pt idx="4">
                  <c:v>-2</c:v>
                </c:pt>
                <c:pt idx="5">
                  <c:v>1</c:v>
                </c:pt>
                <c:pt idx="6">
                  <c:v>-2</c:v>
                </c:pt>
                <c:pt idx="7">
                  <c:v>1</c:v>
                </c:pt>
                <c:pt idx="8">
                  <c:v>-2</c:v>
                </c:pt>
                <c:pt idx="9">
                  <c:v>1</c:v>
                </c:pt>
                <c:pt idx="10">
                  <c:v>-2</c:v>
                </c:pt>
                <c:pt idx="11">
                  <c:v>1</c:v>
                </c:pt>
              </c:numCache>
            </c:numRef>
          </c:xVal>
          <c:yVal>
            <c:numRef>
              <c:f>'combined graph'!$R$22:$R$33</c:f>
              <c:numCache>
                <c:formatCode>General</c:formatCode>
                <c:ptCount val="12"/>
                <c:pt idx="0">
                  <c:v>0</c:v>
                </c:pt>
                <c:pt idx="1">
                  <c:v>1.3</c:v>
                </c:pt>
              </c:numCache>
            </c:numRef>
          </c:yVal>
          <c:smooth val="0"/>
        </c:ser>
        <c:ser>
          <c:idx val="1"/>
          <c:order val="1"/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'combined graph'!$Q$22:$Q$33</c:f>
              <c:numCache>
                <c:formatCode>General</c:formatCode>
                <c:ptCount val="12"/>
                <c:pt idx="0">
                  <c:v>-2</c:v>
                </c:pt>
                <c:pt idx="1">
                  <c:v>1</c:v>
                </c:pt>
                <c:pt idx="2">
                  <c:v>-2</c:v>
                </c:pt>
                <c:pt idx="3">
                  <c:v>1</c:v>
                </c:pt>
                <c:pt idx="4">
                  <c:v>-2</c:v>
                </c:pt>
                <c:pt idx="5">
                  <c:v>1</c:v>
                </c:pt>
                <c:pt idx="6">
                  <c:v>-2</c:v>
                </c:pt>
                <c:pt idx="7">
                  <c:v>1</c:v>
                </c:pt>
                <c:pt idx="8">
                  <c:v>-2</c:v>
                </c:pt>
                <c:pt idx="9">
                  <c:v>1</c:v>
                </c:pt>
                <c:pt idx="10">
                  <c:v>-2</c:v>
                </c:pt>
                <c:pt idx="11">
                  <c:v>1</c:v>
                </c:pt>
              </c:numCache>
            </c:numRef>
          </c:xVal>
          <c:yVal>
            <c:numRef>
              <c:f>'combined graph'!$S$22:$S$33</c:f>
              <c:numCache>
                <c:formatCode>General</c:formatCode>
                <c:ptCount val="12"/>
                <c:pt idx="2">
                  <c:v>0</c:v>
                </c:pt>
                <c:pt idx="3">
                  <c:v>2.4</c:v>
                </c:pt>
              </c:numCache>
            </c:numRef>
          </c:yVal>
          <c:smooth val="0"/>
        </c:ser>
        <c:ser>
          <c:idx val="2"/>
          <c:order val="2"/>
          <c:spPr>
            <a:ln w="12700">
              <a:solidFill>
                <a:srgbClr val="DD0806"/>
              </a:solidFill>
              <a:prstDash val="solid"/>
            </a:ln>
          </c:spPr>
          <c:marker>
            <c:symbol val="none"/>
          </c:marker>
          <c:xVal>
            <c:numRef>
              <c:f>'combined graph'!$Q$22:$Q$33</c:f>
              <c:numCache>
                <c:formatCode>General</c:formatCode>
                <c:ptCount val="12"/>
                <c:pt idx="0">
                  <c:v>-2</c:v>
                </c:pt>
                <c:pt idx="1">
                  <c:v>1</c:v>
                </c:pt>
                <c:pt idx="2">
                  <c:v>-2</c:v>
                </c:pt>
                <c:pt idx="3">
                  <c:v>1</c:v>
                </c:pt>
                <c:pt idx="4">
                  <c:v>-2</c:v>
                </c:pt>
                <c:pt idx="5">
                  <c:v>1</c:v>
                </c:pt>
                <c:pt idx="6">
                  <c:v>-2</c:v>
                </c:pt>
                <c:pt idx="7">
                  <c:v>1</c:v>
                </c:pt>
                <c:pt idx="8">
                  <c:v>-2</c:v>
                </c:pt>
                <c:pt idx="9">
                  <c:v>1</c:v>
                </c:pt>
                <c:pt idx="10">
                  <c:v>-2</c:v>
                </c:pt>
                <c:pt idx="11">
                  <c:v>1</c:v>
                </c:pt>
              </c:numCache>
            </c:numRef>
          </c:xVal>
          <c:yVal>
            <c:numRef>
              <c:f>'combined graph'!$T$22:$T$33</c:f>
              <c:numCache>
                <c:formatCode>General</c:formatCode>
                <c:ptCount val="12"/>
                <c:pt idx="4">
                  <c:v>0</c:v>
                </c:pt>
                <c:pt idx="5">
                  <c:v>2.8</c:v>
                </c:pt>
              </c:numCache>
            </c:numRef>
          </c:yVal>
          <c:smooth val="0"/>
        </c:ser>
        <c:ser>
          <c:idx val="3"/>
          <c:order val="3"/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'combined graph'!$Q$22:$Q$33</c:f>
              <c:numCache>
                <c:formatCode>General</c:formatCode>
                <c:ptCount val="12"/>
                <c:pt idx="0">
                  <c:v>-2</c:v>
                </c:pt>
                <c:pt idx="1">
                  <c:v>1</c:v>
                </c:pt>
                <c:pt idx="2">
                  <c:v>-2</c:v>
                </c:pt>
                <c:pt idx="3">
                  <c:v>1</c:v>
                </c:pt>
                <c:pt idx="4">
                  <c:v>-2</c:v>
                </c:pt>
                <c:pt idx="5">
                  <c:v>1</c:v>
                </c:pt>
                <c:pt idx="6">
                  <c:v>-2</c:v>
                </c:pt>
                <c:pt idx="7">
                  <c:v>1</c:v>
                </c:pt>
                <c:pt idx="8">
                  <c:v>-2</c:v>
                </c:pt>
                <c:pt idx="9">
                  <c:v>1</c:v>
                </c:pt>
                <c:pt idx="10">
                  <c:v>-2</c:v>
                </c:pt>
                <c:pt idx="11">
                  <c:v>1</c:v>
                </c:pt>
              </c:numCache>
            </c:numRef>
          </c:xVal>
          <c:yVal>
            <c:numRef>
              <c:f>'combined graph'!$U$22:$U$33</c:f>
              <c:numCache>
                <c:formatCode>General</c:formatCode>
                <c:ptCount val="12"/>
                <c:pt idx="6">
                  <c:v>0</c:v>
                </c:pt>
                <c:pt idx="7">
                  <c:v>5</c:v>
                </c:pt>
              </c:numCache>
            </c:numRef>
          </c:yVal>
          <c:smooth val="0"/>
        </c:ser>
        <c:ser>
          <c:idx val="4"/>
          <c:order val="4"/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'combined graph'!$Q$22:$Q$33</c:f>
              <c:numCache>
                <c:formatCode>General</c:formatCode>
                <c:ptCount val="12"/>
                <c:pt idx="0">
                  <c:v>-2</c:v>
                </c:pt>
                <c:pt idx="1">
                  <c:v>1</c:v>
                </c:pt>
                <c:pt idx="2">
                  <c:v>-2</c:v>
                </c:pt>
                <c:pt idx="3">
                  <c:v>1</c:v>
                </c:pt>
                <c:pt idx="4">
                  <c:v>-2</c:v>
                </c:pt>
                <c:pt idx="5">
                  <c:v>1</c:v>
                </c:pt>
                <c:pt idx="6">
                  <c:v>-2</c:v>
                </c:pt>
                <c:pt idx="7">
                  <c:v>1</c:v>
                </c:pt>
                <c:pt idx="8">
                  <c:v>-2</c:v>
                </c:pt>
                <c:pt idx="9">
                  <c:v>1</c:v>
                </c:pt>
                <c:pt idx="10">
                  <c:v>-2</c:v>
                </c:pt>
                <c:pt idx="11">
                  <c:v>1</c:v>
                </c:pt>
              </c:numCache>
            </c:numRef>
          </c:xVal>
          <c:yVal>
            <c:numRef>
              <c:f>'combined graph'!$V$22:$V$33</c:f>
              <c:numCache>
                <c:formatCode>General</c:formatCode>
                <c:ptCount val="12"/>
                <c:pt idx="8">
                  <c:v>0</c:v>
                </c:pt>
                <c:pt idx="9">
                  <c:v>7.3</c:v>
                </c:pt>
              </c:numCache>
            </c:numRef>
          </c:yVal>
          <c:smooth val="0"/>
        </c:ser>
        <c:ser>
          <c:idx val="5"/>
          <c:order val="5"/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'combined graph'!$Q$22:$Q$33</c:f>
              <c:numCache>
                <c:formatCode>General</c:formatCode>
                <c:ptCount val="12"/>
                <c:pt idx="0">
                  <c:v>-2</c:v>
                </c:pt>
                <c:pt idx="1">
                  <c:v>1</c:v>
                </c:pt>
                <c:pt idx="2">
                  <c:v>-2</c:v>
                </c:pt>
                <c:pt idx="3">
                  <c:v>1</c:v>
                </c:pt>
                <c:pt idx="4">
                  <c:v>-2</c:v>
                </c:pt>
                <c:pt idx="5">
                  <c:v>1</c:v>
                </c:pt>
                <c:pt idx="6">
                  <c:v>-2</c:v>
                </c:pt>
                <c:pt idx="7">
                  <c:v>1</c:v>
                </c:pt>
                <c:pt idx="8">
                  <c:v>-2</c:v>
                </c:pt>
                <c:pt idx="9">
                  <c:v>1</c:v>
                </c:pt>
                <c:pt idx="10">
                  <c:v>-2</c:v>
                </c:pt>
                <c:pt idx="11">
                  <c:v>1</c:v>
                </c:pt>
              </c:numCache>
            </c:numRef>
          </c:xVal>
          <c:yVal>
            <c:numRef>
              <c:f>'combined graph'!$W$22:$W$33</c:f>
              <c:numCache>
                <c:formatCode>General</c:formatCode>
                <c:ptCount val="12"/>
                <c:pt idx="10">
                  <c:v>0</c:v>
                </c:pt>
                <c:pt idx="11">
                  <c:v>11.3</c:v>
                </c:pt>
              </c:numCache>
            </c:numRef>
          </c:yVal>
          <c:smooth val="0"/>
        </c:ser>
        <c:ser>
          <c:idx val="0"/>
          <c:order val="6"/>
          <c:tx>
            <c:v>Bentonite</c:v>
          </c:tx>
          <c:spPr>
            <a:ln w="28575">
              <a:noFill/>
            </a:ln>
          </c:spPr>
          <c:marker>
            <c:symbol val="diamond"/>
            <c:size val="3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'combined graph'!$F$110:$F$268</c:f>
              <c:numCache>
                <c:formatCode>General</c:formatCode>
                <c:ptCount val="159"/>
                <c:pt idx="0">
                  <c:v>2.2503673273124454</c:v>
                </c:pt>
                <c:pt idx="1">
                  <c:v>2.2089593673845713</c:v>
                </c:pt>
                <c:pt idx="2">
                  <c:v>2.1399727983749535</c:v>
                </c:pt>
                <c:pt idx="3">
                  <c:v>2.0393851366833475</c:v>
                </c:pt>
                <c:pt idx="4">
                  <c:v>1.9388425902531021</c:v>
                </c:pt>
                <c:pt idx="5">
                  <c:v>1.8388779230942283</c:v>
                </c:pt>
                <c:pt idx="6">
                  <c:v>1.7466710787777311</c:v>
                </c:pt>
                <c:pt idx="7">
                  <c:v>1.6546418610971911</c:v>
                </c:pt>
                <c:pt idx="8">
                  <c:v>1.57491973198045</c:v>
                </c:pt>
                <c:pt idx="9">
                  <c:v>1.4999399867595158</c:v>
                </c:pt>
                <c:pt idx="10">
                  <c:v>1.429089006016427</c:v>
                </c:pt>
                <c:pt idx="11">
                  <c:v>1.3618616637000138</c:v>
                </c:pt>
                <c:pt idx="12">
                  <c:v>1.2978369859813539</c:v>
                </c:pt>
                <c:pt idx="13">
                  <c:v>1.2366602622508969</c:v>
                </c:pt>
                <c:pt idx="14">
                  <c:v>1.1780296576564178</c:v>
                </c:pt>
                <c:pt idx="15">
                  <c:v>1.1259442565624636</c:v>
                </c:pt>
                <c:pt idx="16">
                  <c:v>1.07151191672608</c:v>
                </c:pt>
                <c:pt idx="17">
                  <c:v>1.02294047762161</c:v>
                </c:pt>
                <c:pt idx="18">
                  <c:v>0.97970725133165604</c:v>
                </c:pt>
                <c:pt idx="19">
                  <c:v>0.9338373062930091</c:v>
                </c:pt>
                <c:pt idx="20">
                  <c:v>0.88921002476912991</c:v>
                </c:pt>
                <c:pt idx="21">
                  <c:v>0.84930820665033713</c:v>
                </c:pt>
                <c:pt idx="22">
                  <c:v>0.81029731690105899</c:v>
                </c:pt>
                <c:pt idx="23">
                  <c:v>0.76868135203047727</c:v>
                </c:pt>
                <c:pt idx="24">
                  <c:v>0.73133344017398205</c:v>
                </c:pt>
                <c:pt idx="25">
                  <c:v>0.69139812522375799</c:v>
                </c:pt>
                <c:pt idx="26">
                  <c:v>0.6554779136686042</c:v>
                </c:pt>
                <c:pt idx="27">
                  <c:v>0.62335355715987417</c:v>
                </c:pt>
                <c:pt idx="28">
                  <c:v>0.58542424553219496</c:v>
                </c:pt>
                <c:pt idx="29">
                  <c:v>0.55120773399319911</c:v>
                </c:pt>
                <c:pt idx="30">
                  <c:v>0.51748026715553097</c:v>
                </c:pt>
                <c:pt idx="31">
                  <c:v>0.47820239736723208</c:v>
                </c:pt>
                <c:pt idx="32">
                  <c:v>0.43950233320868609</c:v>
                </c:pt>
                <c:pt idx="33">
                  <c:v>0.39841151015573606</c:v>
                </c:pt>
                <c:pt idx="34">
                  <c:v>0.35211746445266406</c:v>
                </c:pt>
                <c:pt idx="35">
                  <c:v>0.30361561110671303</c:v>
                </c:pt>
                <c:pt idx="36">
                  <c:v>0.25852414291090603</c:v>
                </c:pt>
                <c:pt idx="37">
                  <c:v>0.216668702998739</c:v>
                </c:pt>
                <c:pt idx="38">
                  <c:v>0.175151692922695</c:v>
                </c:pt>
                <c:pt idx="39">
                  <c:v>0.13665186027218398</c:v>
                </c:pt>
                <c:pt idx="40">
                  <c:v>0.10107171254083601</c:v>
                </c:pt>
                <c:pt idx="41">
                  <c:v>6.8337014701387394E-2</c:v>
                </c:pt>
                <c:pt idx="42">
                  <c:v>3.0233383603695499E-2</c:v>
                </c:pt>
                <c:pt idx="43">
                  <c:v>-2.3905712338416407E-3</c:v>
                </c:pt>
                <c:pt idx="44">
                  <c:v>-3.5017168999690609E-2</c:v>
                </c:pt>
                <c:pt idx="45">
                  <c:v>-6.4957453631291184E-2</c:v>
                </c:pt>
                <c:pt idx="46">
                  <c:v>-9.49581078358014E-2</c:v>
                </c:pt>
                <c:pt idx="47">
                  <c:v>-0.12504878356615803</c:v>
                </c:pt>
                <c:pt idx="48">
                  <c:v>-0.15801433329876405</c:v>
                </c:pt>
                <c:pt idx="49">
                  <c:v>-0.18839615698670603</c:v>
                </c:pt>
                <c:pt idx="50">
                  <c:v>-0.21897069612846604</c:v>
                </c:pt>
                <c:pt idx="51">
                  <c:v>-0.25258927008632098</c:v>
                </c:pt>
                <c:pt idx="52">
                  <c:v>-0.283693217283155</c:v>
                </c:pt>
                <c:pt idx="53">
                  <c:v>-0.31511800063322903</c:v>
                </c:pt>
                <c:pt idx="54">
                  <c:v>-0.34691313711239602</c:v>
                </c:pt>
                <c:pt idx="55">
                  <c:v>-0.37913338958313098</c:v>
                </c:pt>
                <c:pt idx="56">
                  <c:v>-0.41483951911157602</c:v>
                </c:pt>
                <c:pt idx="57">
                  <c:v>-0.44815481465901502</c:v>
                </c:pt>
                <c:pt idx="58">
                  <c:v>-0.48211020321983911</c:v>
                </c:pt>
                <c:pt idx="59">
                  <c:v>-0.51679576423571205</c:v>
                </c:pt>
                <c:pt idx="60">
                  <c:v>-0.55231565465199206</c:v>
                </c:pt>
                <c:pt idx="61">
                  <c:v>-0.59215978395079094</c:v>
                </c:pt>
                <c:pt idx="62">
                  <c:v>-0.62984382034480124</c:v>
                </c:pt>
                <c:pt idx="63">
                  <c:v>-0.66881771548123303</c:v>
                </c:pt>
                <c:pt idx="64">
                  <c:v>-0.70554666641458519</c:v>
                </c:pt>
                <c:pt idx="65">
                  <c:v>-0.74761866749692607</c:v>
                </c:pt>
                <c:pt idx="66">
                  <c:v>-0.78765025186245197</c:v>
                </c:pt>
                <c:pt idx="67">
                  <c:v>-0.82111211134662987</c:v>
                </c:pt>
                <c:pt idx="68">
                  <c:v>-0.85160589070509818</c:v>
                </c:pt>
                <c:pt idx="69">
                  <c:v>-0.85160589070509818</c:v>
                </c:pt>
                <c:pt idx="70">
                  <c:v>-0.82539507860039318</c:v>
                </c:pt>
                <c:pt idx="71">
                  <c:v>-0.79175868371726887</c:v>
                </c:pt>
                <c:pt idx="72">
                  <c:v>-0.74761866749692607</c:v>
                </c:pt>
                <c:pt idx="73">
                  <c:v>-0.70181260248910216</c:v>
                </c:pt>
                <c:pt idx="74">
                  <c:v>-0.65448361395407417</c:v>
                </c:pt>
                <c:pt idx="75">
                  <c:v>-0.61256612789712883</c:v>
                </c:pt>
                <c:pt idx="76">
                  <c:v>-0.56876903881688712</c:v>
                </c:pt>
                <c:pt idx="77">
                  <c:v>-0.53283087756037917</c:v>
                </c:pt>
                <c:pt idx="78">
                  <c:v>-0.49149338671502502</c:v>
                </c:pt>
                <c:pt idx="79">
                  <c:v>-0.45427843754373498</c:v>
                </c:pt>
                <c:pt idx="80">
                  <c:v>-0.41483951911157602</c:v>
                </c:pt>
                <c:pt idx="81">
                  <c:v>-0.38208563808315404</c:v>
                </c:pt>
                <c:pt idx="82">
                  <c:v>-0.34400596787440713</c:v>
                </c:pt>
                <c:pt idx="83">
                  <c:v>-0.31224667720831206</c:v>
                </c:pt>
                <c:pt idx="84">
                  <c:v>-0.27801546643569403</c:v>
                </c:pt>
                <c:pt idx="85">
                  <c:v>-0.24134935598542906</c:v>
                </c:pt>
                <c:pt idx="86">
                  <c:v>-0.20782804680667802</c:v>
                </c:pt>
                <c:pt idx="87">
                  <c:v>-0.17732783679727204</c:v>
                </c:pt>
                <c:pt idx="88">
                  <c:v>-0.14151090369829603</c:v>
                </c:pt>
                <c:pt idx="89">
                  <c:v>-0.10862269250649802</c:v>
                </c:pt>
                <c:pt idx="90">
                  <c:v>-7.3132240717023331E-2</c:v>
                </c:pt>
                <c:pt idx="91">
                  <c:v>-4.0457661325863009E-2</c:v>
                </c:pt>
                <c:pt idx="92">
                  <c:v>-7.8272126910504825E-3</c:v>
                </c:pt>
                <c:pt idx="93">
                  <c:v>2.7513978456009305E-2</c:v>
                </c:pt>
                <c:pt idx="94">
                  <c:v>6.0165653558883404E-2</c:v>
                </c:pt>
                <c:pt idx="95">
                  <c:v>9.2879626593924694E-2</c:v>
                </c:pt>
                <c:pt idx="96">
                  <c:v>0.12568873520901999</c:v>
                </c:pt>
                <c:pt idx="97">
                  <c:v>0.15862542173677202</c:v>
                </c:pt>
                <c:pt idx="98">
                  <c:v>0.19172196013488199</c:v>
                </c:pt>
                <c:pt idx="99">
                  <c:v>0.22779442553297205</c:v>
                </c:pt>
                <c:pt idx="100">
                  <c:v>0.26132810909724713</c:v>
                </c:pt>
                <c:pt idx="101">
                  <c:v>0.29512238311359507</c:v>
                </c:pt>
                <c:pt idx="102">
                  <c:v>0.32921104473923002</c:v>
                </c:pt>
                <c:pt idx="103">
                  <c:v>0.36362880432143108</c:v>
                </c:pt>
                <c:pt idx="104">
                  <c:v>0.3954981141308091</c:v>
                </c:pt>
                <c:pt idx="105">
                  <c:v>0.43064801580806306</c:v>
                </c:pt>
                <c:pt idx="106">
                  <c:v>0.46623563303297</c:v>
                </c:pt>
                <c:pt idx="107">
                  <c:v>0.50230155171931989</c:v>
                </c:pt>
                <c:pt idx="108">
                  <c:v>0.53581863141840114</c:v>
                </c:pt>
                <c:pt idx="109">
                  <c:v>0.56980830010082506</c:v>
                </c:pt>
                <c:pt idx="110">
                  <c:v>0.60430734031180899</c:v>
                </c:pt>
                <c:pt idx="111">
                  <c:v>0.63614493217770318</c:v>
                </c:pt>
                <c:pt idx="112">
                  <c:v>0.66846689806180803</c:v>
                </c:pt>
                <c:pt idx="113">
                  <c:v>0.70462009989703001</c:v>
                </c:pt>
                <c:pt idx="114">
                  <c:v>0.74144665133689214</c:v>
                </c:pt>
                <c:pt idx="115">
                  <c:v>0.775552274182436</c:v>
                </c:pt>
                <c:pt idx="116">
                  <c:v>0.81732688316240298</c:v>
                </c:pt>
                <c:pt idx="117">
                  <c:v>0.86009934977857516</c:v>
                </c:pt>
                <c:pt idx="118">
                  <c:v>0.90395405984064292</c:v>
                </c:pt>
                <c:pt idx="119">
                  <c:v>0.952792694071258</c:v>
                </c:pt>
                <c:pt idx="120">
                  <c:v>0.99921232879673172</c:v>
                </c:pt>
                <c:pt idx="121">
                  <c:v>1.0551504620845611</c:v>
                </c:pt>
                <c:pt idx="122">
                  <c:v>1.1089841269219383</c:v>
                </c:pt>
                <c:pt idx="123">
                  <c:v>1.1692185345655624</c:v>
                </c:pt>
                <c:pt idx="124">
                  <c:v>1.2183616823368297</c:v>
                </c:pt>
                <c:pt idx="125">
                  <c:v>1.2739879738865283</c:v>
                </c:pt>
                <c:pt idx="126">
                  <c:v>1.3270128427837102</c:v>
                </c:pt>
                <c:pt idx="127">
                  <c:v>1.3821877854408633</c:v>
                </c:pt>
                <c:pt idx="128">
                  <c:v>1.4344045621947499</c:v>
                </c:pt>
                <c:pt idx="129">
                  <c:v>1.4777252652471566</c:v>
                </c:pt>
                <c:pt idx="130">
                  <c:v>1.5225448308432301</c:v>
                </c:pt>
                <c:pt idx="131">
                  <c:v>1.5630925206356971</c:v>
                </c:pt>
                <c:pt idx="132">
                  <c:v>1.6110832896797951</c:v>
                </c:pt>
                <c:pt idx="133">
                  <c:v>1.6420398826937181</c:v>
                </c:pt>
                <c:pt idx="134">
                  <c:v>1.6802382475166791</c:v>
                </c:pt>
                <c:pt idx="135">
                  <c:v>1.7196620926820136</c:v>
                </c:pt>
                <c:pt idx="136">
                  <c:v>1.7535183568277879</c:v>
                </c:pt>
                <c:pt idx="137">
                  <c:v>1.7883497726006259</c:v>
                </c:pt>
                <c:pt idx="138">
                  <c:v>1.8169607947796098</c:v>
                </c:pt>
                <c:pt idx="139">
                  <c:v>1.8537169398536872</c:v>
                </c:pt>
                <c:pt idx="140">
                  <c:v>1.8916490462361459</c:v>
                </c:pt>
                <c:pt idx="141">
                  <c:v>1.9071702647229272</c:v>
                </c:pt>
                <c:pt idx="142">
                  <c:v>1.9468965199480113</c:v>
                </c:pt>
                <c:pt idx="143">
                  <c:v>1.9713977444428701</c:v>
                </c:pt>
                <c:pt idx="144">
                  <c:v>1.9880236172603749</c:v>
                </c:pt>
                <c:pt idx="145">
                  <c:v>2.0220093000996027</c:v>
                </c:pt>
                <c:pt idx="146">
                  <c:v>2.0306644319959637</c:v>
                </c:pt>
                <c:pt idx="147">
                  <c:v>2.0570276481998135</c:v>
                </c:pt>
                <c:pt idx="148">
                  <c:v>2.0840113402970455</c:v>
                </c:pt>
                <c:pt idx="149">
                  <c:v>2.1023611284214012</c:v>
                </c:pt>
                <c:pt idx="150">
                  <c:v>2.1210113434669475</c:v>
                </c:pt>
                <c:pt idx="151">
                  <c:v>2.1399727983749535</c:v>
                </c:pt>
                <c:pt idx="152">
                  <c:v>2.159256895435393</c:v>
                </c:pt>
                <c:pt idx="153">
                  <c:v>2.1888145070482383</c:v>
                </c:pt>
                <c:pt idx="154">
                  <c:v>2.1888145070482383</c:v>
                </c:pt>
                <c:pt idx="155">
                  <c:v>2.2191688489600603</c:v>
                </c:pt>
                <c:pt idx="156">
                  <c:v>2.2294720879136638</c:v>
                </c:pt>
                <c:pt idx="157">
                  <c:v>2.2398709427233534</c:v>
                </c:pt>
                <c:pt idx="158">
                  <c:v>2.2503673273124454</c:v>
                </c:pt>
              </c:numCache>
            </c:numRef>
          </c:xVal>
          <c:yVal>
            <c:numRef>
              <c:f>'combined graph'!$G$110:$G$268</c:f>
              <c:numCache>
                <c:formatCode>General</c:formatCode>
                <c:ptCount val="159"/>
                <c:pt idx="0">
                  <c:v>21.38</c:v>
                </c:pt>
                <c:pt idx="1">
                  <c:v>21.32</c:v>
                </c:pt>
                <c:pt idx="2">
                  <c:v>21.17</c:v>
                </c:pt>
                <c:pt idx="3">
                  <c:v>20.939999999999998</c:v>
                </c:pt>
                <c:pt idx="4">
                  <c:v>20.650000000000002</c:v>
                </c:pt>
                <c:pt idx="5">
                  <c:v>20.37</c:v>
                </c:pt>
                <c:pt idx="6">
                  <c:v>20.110000000000003</c:v>
                </c:pt>
                <c:pt idx="7">
                  <c:v>19.82</c:v>
                </c:pt>
                <c:pt idx="8">
                  <c:v>19.600000000000001</c:v>
                </c:pt>
                <c:pt idx="9">
                  <c:v>19.36</c:v>
                </c:pt>
                <c:pt idx="10">
                  <c:v>19.100000000000001</c:v>
                </c:pt>
                <c:pt idx="11">
                  <c:v>18.87</c:v>
                </c:pt>
                <c:pt idx="12">
                  <c:v>18.68</c:v>
                </c:pt>
                <c:pt idx="13">
                  <c:v>18.459999999999997</c:v>
                </c:pt>
                <c:pt idx="14">
                  <c:v>18.25</c:v>
                </c:pt>
                <c:pt idx="15">
                  <c:v>18.059999999999999</c:v>
                </c:pt>
                <c:pt idx="16">
                  <c:v>17.850000000000001</c:v>
                </c:pt>
                <c:pt idx="17">
                  <c:v>17.670000000000002</c:v>
                </c:pt>
                <c:pt idx="18">
                  <c:v>17.47</c:v>
                </c:pt>
                <c:pt idx="19">
                  <c:v>17.239999999999998</c:v>
                </c:pt>
                <c:pt idx="20">
                  <c:v>17.04</c:v>
                </c:pt>
                <c:pt idx="21">
                  <c:v>16.759999999999998</c:v>
                </c:pt>
                <c:pt idx="22">
                  <c:v>16.55</c:v>
                </c:pt>
                <c:pt idx="23">
                  <c:v>16.3</c:v>
                </c:pt>
                <c:pt idx="24">
                  <c:v>15.98</c:v>
                </c:pt>
                <c:pt idx="25">
                  <c:v>15.719999999999999</c:v>
                </c:pt>
                <c:pt idx="26">
                  <c:v>15.4</c:v>
                </c:pt>
                <c:pt idx="27">
                  <c:v>15.06</c:v>
                </c:pt>
                <c:pt idx="28">
                  <c:v>14.639999999999999</c:v>
                </c:pt>
                <c:pt idx="29">
                  <c:v>14.219999999999999</c:v>
                </c:pt>
                <c:pt idx="30">
                  <c:v>13.76</c:v>
                </c:pt>
                <c:pt idx="31">
                  <c:v>13.28</c:v>
                </c:pt>
                <c:pt idx="32">
                  <c:v>12.81</c:v>
                </c:pt>
                <c:pt idx="33">
                  <c:v>12.33</c:v>
                </c:pt>
                <c:pt idx="34">
                  <c:v>11.93</c:v>
                </c:pt>
                <c:pt idx="35">
                  <c:v>11.59</c:v>
                </c:pt>
                <c:pt idx="36">
                  <c:v>11.29</c:v>
                </c:pt>
                <c:pt idx="37">
                  <c:v>11.1</c:v>
                </c:pt>
                <c:pt idx="38">
                  <c:v>10.93</c:v>
                </c:pt>
                <c:pt idx="39">
                  <c:v>10.78</c:v>
                </c:pt>
                <c:pt idx="40">
                  <c:v>10.62</c:v>
                </c:pt>
                <c:pt idx="41">
                  <c:v>10.5</c:v>
                </c:pt>
                <c:pt idx="42">
                  <c:v>10.39</c:v>
                </c:pt>
                <c:pt idx="43">
                  <c:v>10.28</c:v>
                </c:pt>
                <c:pt idx="44">
                  <c:v>10.129999999999999</c:v>
                </c:pt>
                <c:pt idx="45">
                  <c:v>10.02</c:v>
                </c:pt>
                <c:pt idx="46">
                  <c:v>9.91</c:v>
                </c:pt>
                <c:pt idx="47">
                  <c:v>9.7899999999999991</c:v>
                </c:pt>
                <c:pt idx="48">
                  <c:v>9.61</c:v>
                </c:pt>
                <c:pt idx="49">
                  <c:v>9.48</c:v>
                </c:pt>
                <c:pt idx="50">
                  <c:v>9.3500000000000014</c:v>
                </c:pt>
                <c:pt idx="51">
                  <c:v>9.17</c:v>
                </c:pt>
                <c:pt idx="52">
                  <c:v>9.0500000000000007</c:v>
                </c:pt>
                <c:pt idx="53">
                  <c:v>8.8800000000000008</c:v>
                </c:pt>
                <c:pt idx="54">
                  <c:v>8.69</c:v>
                </c:pt>
                <c:pt idx="55">
                  <c:v>8.49</c:v>
                </c:pt>
                <c:pt idx="56">
                  <c:v>8.27</c:v>
                </c:pt>
                <c:pt idx="57">
                  <c:v>8.08</c:v>
                </c:pt>
                <c:pt idx="58">
                  <c:v>7.84</c:v>
                </c:pt>
                <c:pt idx="59">
                  <c:v>7.59</c:v>
                </c:pt>
                <c:pt idx="60">
                  <c:v>7.34</c:v>
                </c:pt>
                <c:pt idx="61">
                  <c:v>7.08</c:v>
                </c:pt>
                <c:pt idx="62">
                  <c:v>6.8</c:v>
                </c:pt>
                <c:pt idx="63">
                  <c:v>6.53</c:v>
                </c:pt>
                <c:pt idx="64">
                  <c:v>6.22</c:v>
                </c:pt>
                <c:pt idx="65">
                  <c:v>5.91</c:v>
                </c:pt>
                <c:pt idx="66">
                  <c:v>5.58</c:v>
                </c:pt>
                <c:pt idx="67">
                  <c:v>5.3</c:v>
                </c:pt>
                <c:pt idx="68">
                  <c:v>5.07</c:v>
                </c:pt>
                <c:pt idx="69">
                  <c:v>5.07</c:v>
                </c:pt>
                <c:pt idx="70">
                  <c:v>5.07</c:v>
                </c:pt>
                <c:pt idx="71">
                  <c:v>5.1599999999999966</c:v>
                </c:pt>
                <c:pt idx="72">
                  <c:v>5.25</c:v>
                </c:pt>
                <c:pt idx="73">
                  <c:v>5.3599999999999977</c:v>
                </c:pt>
                <c:pt idx="74">
                  <c:v>5.44</c:v>
                </c:pt>
                <c:pt idx="75">
                  <c:v>5.55</c:v>
                </c:pt>
                <c:pt idx="76">
                  <c:v>5.63</c:v>
                </c:pt>
                <c:pt idx="77">
                  <c:v>5.73</c:v>
                </c:pt>
                <c:pt idx="78">
                  <c:v>5.8199999999999976</c:v>
                </c:pt>
                <c:pt idx="79">
                  <c:v>5.94</c:v>
                </c:pt>
                <c:pt idx="80">
                  <c:v>6.02</c:v>
                </c:pt>
                <c:pt idx="81">
                  <c:v>6.13</c:v>
                </c:pt>
                <c:pt idx="82">
                  <c:v>6.22</c:v>
                </c:pt>
                <c:pt idx="83">
                  <c:v>6.3199999999999976</c:v>
                </c:pt>
                <c:pt idx="84">
                  <c:v>6.44</c:v>
                </c:pt>
                <c:pt idx="85">
                  <c:v>6.56</c:v>
                </c:pt>
                <c:pt idx="86">
                  <c:v>6.67</c:v>
                </c:pt>
                <c:pt idx="87">
                  <c:v>6.8</c:v>
                </c:pt>
                <c:pt idx="88">
                  <c:v>6.9300000000000006</c:v>
                </c:pt>
                <c:pt idx="89">
                  <c:v>7.04</c:v>
                </c:pt>
                <c:pt idx="90">
                  <c:v>7.17</c:v>
                </c:pt>
                <c:pt idx="91">
                  <c:v>7.31</c:v>
                </c:pt>
                <c:pt idx="92">
                  <c:v>7.42</c:v>
                </c:pt>
                <c:pt idx="93">
                  <c:v>7.55</c:v>
                </c:pt>
                <c:pt idx="94">
                  <c:v>7.6899999999999986</c:v>
                </c:pt>
                <c:pt idx="95">
                  <c:v>7.84</c:v>
                </c:pt>
                <c:pt idx="96">
                  <c:v>7.95</c:v>
                </c:pt>
                <c:pt idx="97">
                  <c:v>8.09</c:v>
                </c:pt>
                <c:pt idx="98">
                  <c:v>8.2299999999999986</c:v>
                </c:pt>
                <c:pt idx="99">
                  <c:v>8.3500000000000014</c:v>
                </c:pt>
                <c:pt idx="100">
                  <c:v>8.5</c:v>
                </c:pt>
                <c:pt idx="101">
                  <c:v>8.6300000000000008</c:v>
                </c:pt>
                <c:pt idx="102">
                  <c:v>8.7899999999999991</c:v>
                </c:pt>
                <c:pt idx="103">
                  <c:v>8.94</c:v>
                </c:pt>
                <c:pt idx="104">
                  <c:v>9.08</c:v>
                </c:pt>
                <c:pt idx="105">
                  <c:v>9.27</c:v>
                </c:pt>
                <c:pt idx="106">
                  <c:v>9.41</c:v>
                </c:pt>
                <c:pt idx="107">
                  <c:v>9.59</c:v>
                </c:pt>
                <c:pt idx="108">
                  <c:v>9.7399999999999984</c:v>
                </c:pt>
                <c:pt idx="109">
                  <c:v>9.91</c:v>
                </c:pt>
                <c:pt idx="110">
                  <c:v>10.16</c:v>
                </c:pt>
                <c:pt idx="111">
                  <c:v>10.42</c:v>
                </c:pt>
                <c:pt idx="112">
                  <c:v>10.729999999999999</c:v>
                </c:pt>
                <c:pt idx="113">
                  <c:v>11.07</c:v>
                </c:pt>
                <c:pt idx="114">
                  <c:v>11.4</c:v>
                </c:pt>
                <c:pt idx="115">
                  <c:v>11.8</c:v>
                </c:pt>
                <c:pt idx="116">
                  <c:v>12.34</c:v>
                </c:pt>
                <c:pt idx="117">
                  <c:v>12.79</c:v>
                </c:pt>
                <c:pt idx="118">
                  <c:v>13.29</c:v>
                </c:pt>
                <c:pt idx="119">
                  <c:v>13.79</c:v>
                </c:pt>
                <c:pt idx="120">
                  <c:v>14.25</c:v>
                </c:pt>
                <c:pt idx="121">
                  <c:v>14.68</c:v>
                </c:pt>
                <c:pt idx="122">
                  <c:v>15.01</c:v>
                </c:pt>
                <c:pt idx="123">
                  <c:v>15.360000000000001</c:v>
                </c:pt>
                <c:pt idx="124">
                  <c:v>15.68</c:v>
                </c:pt>
                <c:pt idx="125">
                  <c:v>16.03</c:v>
                </c:pt>
                <c:pt idx="126">
                  <c:v>16.350000000000001</c:v>
                </c:pt>
                <c:pt idx="127">
                  <c:v>16.630000000000003</c:v>
                </c:pt>
                <c:pt idx="128">
                  <c:v>16.88</c:v>
                </c:pt>
                <c:pt idx="129">
                  <c:v>17.130000000000003</c:v>
                </c:pt>
                <c:pt idx="130">
                  <c:v>17.43</c:v>
                </c:pt>
                <c:pt idx="131">
                  <c:v>17.670000000000002</c:v>
                </c:pt>
                <c:pt idx="132">
                  <c:v>17.87</c:v>
                </c:pt>
                <c:pt idx="133">
                  <c:v>18.079999999999998</c:v>
                </c:pt>
                <c:pt idx="134">
                  <c:v>18.27</c:v>
                </c:pt>
                <c:pt idx="135">
                  <c:v>18.43</c:v>
                </c:pt>
                <c:pt idx="136">
                  <c:v>18.59</c:v>
                </c:pt>
                <c:pt idx="137">
                  <c:v>18.77</c:v>
                </c:pt>
                <c:pt idx="138">
                  <c:v>18.919999999999998</c:v>
                </c:pt>
                <c:pt idx="139">
                  <c:v>19.079999999999998</c:v>
                </c:pt>
                <c:pt idx="140">
                  <c:v>19.2</c:v>
                </c:pt>
                <c:pt idx="141">
                  <c:v>19.350000000000001</c:v>
                </c:pt>
                <c:pt idx="142">
                  <c:v>19.47</c:v>
                </c:pt>
                <c:pt idx="143">
                  <c:v>19.600000000000001</c:v>
                </c:pt>
                <c:pt idx="144">
                  <c:v>19.7</c:v>
                </c:pt>
                <c:pt idx="145">
                  <c:v>19.82</c:v>
                </c:pt>
                <c:pt idx="146">
                  <c:v>19.939999999999998</c:v>
                </c:pt>
                <c:pt idx="147">
                  <c:v>20.03</c:v>
                </c:pt>
                <c:pt idx="148">
                  <c:v>20.150000000000002</c:v>
                </c:pt>
                <c:pt idx="149">
                  <c:v>20.239999999999998</c:v>
                </c:pt>
                <c:pt idx="150">
                  <c:v>20.34</c:v>
                </c:pt>
                <c:pt idx="151">
                  <c:v>20.41</c:v>
                </c:pt>
                <c:pt idx="152">
                  <c:v>20.5</c:v>
                </c:pt>
                <c:pt idx="153">
                  <c:v>20.59</c:v>
                </c:pt>
                <c:pt idx="154">
                  <c:v>20.630000000000003</c:v>
                </c:pt>
                <c:pt idx="155">
                  <c:v>20.759999999999998</c:v>
                </c:pt>
                <c:pt idx="156">
                  <c:v>20.8</c:v>
                </c:pt>
                <c:pt idx="157">
                  <c:v>20.86</c:v>
                </c:pt>
                <c:pt idx="158">
                  <c:v>20.979999999999997</c:v>
                </c:pt>
              </c:numCache>
            </c:numRef>
          </c:yVal>
          <c:smooth val="0"/>
        </c:ser>
        <c:ser>
          <c:idx val="0"/>
          <c:order val="7"/>
          <c:tx>
            <c:v>Palouse B</c:v>
          </c:tx>
          <c:spPr>
            <a:ln w="28575">
              <a:noFill/>
            </a:ln>
          </c:spPr>
          <c:marker>
            <c:symbol val="square"/>
            <c:size val="2"/>
            <c:spPr>
              <a:solidFill>
                <a:srgbClr val="F20884"/>
              </a:solidFill>
              <a:ln>
                <a:solidFill>
                  <a:srgbClr val="F20884"/>
                </a:solidFill>
                <a:prstDash val="solid"/>
              </a:ln>
            </c:spPr>
          </c:marker>
          <c:xVal>
            <c:numRef>
              <c:f>'Palouse B'!$F$96:$F$242</c:f>
              <c:numCache>
                <c:formatCode>General</c:formatCode>
                <c:ptCount val="147"/>
                <c:pt idx="0">
                  <c:v>2.2609632132787949</c:v>
                </c:pt>
                <c:pt idx="1">
                  <c:v>2.2089593673845713</c:v>
                </c:pt>
                <c:pt idx="2">
                  <c:v>2.1210113434669475</c:v>
                </c:pt>
                <c:pt idx="3">
                  <c:v>2.0134186780399479</c:v>
                </c:pt>
                <c:pt idx="4">
                  <c:v>1.9150084476532452</c:v>
                </c:pt>
                <c:pt idx="5">
                  <c:v>1.8242218131437871</c:v>
                </c:pt>
                <c:pt idx="6">
                  <c:v>1.7330915171474985</c:v>
                </c:pt>
                <c:pt idx="7">
                  <c:v>1.6546418610971911</c:v>
                </c:pt>
                <c:pt idx="8">
                  <c:v>1.57491973198045</c:v>
                </c:pt>
                <c:pt idx="9">
                  <c:v>1.4999399867595158</c:v>
                </c:pt>
                <c:pt idx="10">
                  <c:v>1.4344045621947499</c:v>
                </c:pt>
                <c:pt idx="11">
                  <c:v>1.3719861779336071</c:v>
                </c:pt>
                <c:pt idx="12">
                  <c:v>1.3074933556173096</c:v>
                </c:pt>
                <c:pt idx="13">
                  <c:v>1.2458993237072378</c:v>
                </c:pt>
                <c:pt idx="14">
                  <c:v>1.186894843758671</c:v>
                </c:pt>
                <c:pt idx="15">
                  <c:v>1.1344976629754651</c:v>
                </c:pt>
                <c:pt idx="16">
                  <c:v>1.083899479111003</c:v>
                </c:pt>
                <c:pt idx="17">
                  <c:v>1.0309304331587232</c:v>
                </c:pt>
                <c:pt idx="18">
                  <c:v>0.98358921540962596</c:v>
                </c:pt>
                <c:pt idx="19">
                  <c:v>0.93761089254698315</c:v>
                </c:pt>
                <c:pt idx="20">
                  <c:v>0.89288399565464593</c:v>
                </c:pt>
                <c:pt idx="21">
                  <c:v>0.84572594402367418</c:v>
                </c:pt>
                <c:pt idx="22">
                  <c:v>0.79980410143833902</c:v>
                </c:pt>
                <c:pt idx="23">
                  <c:v>0.75842216934156692</c:v>
                </c:pt>
                <c:pt idx="24">
                  <c:v>0.71793107810492307</c:v>
                </c:pt>
                <c:pt idx="25">
                  <c:v>0.6749922934797602</c:v>
                </c:pt>
                <c:pt idx="26">
                  <c:v>0.63293990495724894</c:v>
                </c:pt>
                <c:pt idx="27">
                  <c:v>0.59484580922147712</c:v>
                </c:pt>
                <c:pt idx="28">
                  <c:v>0.55429756580745282</c:v>
                </c:pt>
                <c:pt idx="29">
                  <c:v>0.51748026715553097</c:v>
                </c:pt>
                <c:pt idx="30">
                  <c:v>0.48120257104301906</c:v>
                </c:pt>
                <c:pt idx="31">
                  <c:v>0.44245995699502599</c:v>
                </c:pt>
                <c:pt idx="32">
                  <c:v>0.40424669995188106</c:v>
                </c:pt>
                <c:pt idx="33">
                  <c:v>0.37228883841479304</c:v>
                </c:pt>
                <c:pt idx="34">
                  <c:v>0.33492353117465418</c:v>
                </c:pt>
                <c:pt idx="35">
                  <c:v>0.2979513888444611</c:v>
                </c:pt>
                <c:pt idx="36">
                  <c:v>0.26694148857994804</c:v>
                </c:pt>
                <c:pt idx="37">
                  <c:v>0.23057975755213403</c:v>
                </c:pt>
                <c:pt idx="38">
                  <c:v>0.19448823244650404</c:v>
                </c:pt>
                <c:pt idx="39">
                  <c:v>0.16137691625084097</c:v>
                </c:pt>
                <c:pt idx="40">
                  <c:v>0.12842814067791603</c:v>
                </c:pt>
                <c:pt idx="41">
                  <c:v>9.560963589782609E-2</c:v>
                </c:pt>
                <c:pt idx="42">
                  <c:v>6.5612762790793686E-2</c:v>
                </c:pt>
                <c:pt idx="43">
                  <c:v>3.2953009000035005E-2</c:v>
                </c:pt>
                <c:pt idx="44">
                  <c:v>3.04599940798401E-3</c:v>
                </c:pt>
                <c:pt idx="45">
                  <c:v>-2.9577731385200708E-2</c:v>
                </c:pt>
                <c:pt idx="46">
                  <c:v>-5.9510122333166923E-2</c:v>
                </c:pt>
                <c:pt idx="47">
                  <c:v>-8.9497635247164017E-2</c:v>
                </c:pt>
                <c:pt idx="48">
                  <c:v>-0.12230873986544299</c:v>
                </c:pt>
                <c:pt idx="49">
                  <c:v>-0.15526066368395899</c:v>
                </c:pt>
                <c:pt idx="50">
                  <c:v>-0.19116714602489202</c:v>
                </c:pt>
                <c:pt idx="51">
                  <c:v>-0.227347580955784</c:v>
                </c:pt>
                <c:pt idx="52">
                  <c:v>-0.26386560818382004</c:v>
                </c:pt>
                <c:pt idx="53">
                  <c:v>-0.29793457148413705</c:v>
                </c:pt>
                <c:pt idx="54">
                  <c:v>-0.3324115265272401</c:v>
                </c:pt>
                <c:pt idx="55">
                  <c:v>-0.36736404319132204</c:v>
                </c:pt>
                <c:pt idx="56">
                  <c:v>-0.40286788967247511</c:v>
                </c:pt>
                <c:pt idx="57">
                  <c:v>-0.4359704611111731</c:v>
                </c:pt>
                <c:pt idx="58">
                  <c:v>-0.47278124991025006</c:v>
                </c:pt>
                <c:pt idx="59">
                  <c:v>-0.50725799142009598</c:v>
                </c:pt>
                <c:pt idx="60">
                  <c:v>-0.54579021285736107</c:v>
                </c:pt>
                <c:pt idx="61">
                  <c:v>-0.58208235207088599</c:v>
                </c:pt>
                <c:pt idx="62">
                  <c:v>-0.61944642564573504</c:v>
                </c:pt>
                <c:pt idx="63">
                  <c:v>-0.65804915644558237</c:v>
                </c:pt>
                <c:pt idx="64">
                  <c:v>-0.69809267095362704</c:v>
                </c:pt>
                <c:pt idx="65">
                  <c:v>-0.7398260334841672</c:v>
                </c:pt>
                <c:pt idx="66">
                  <c:v>-0.77949342235318531</c:v>
                </c:pt>
                <c:pt idx="67">
                  <c:v>-0.82539507860039318</c:v>
                </c:pt>
                <c:pt idx="68">
                  <c:v>-0.865063029368623</c:v>
                </c:pt>
                <c:pt idx="69">
                  <c:v>-0.865063029368623</c:v>
                </c:pt>
                <c:pt idx="70">
                  <c:v>-0.85606434538868204</c:v>
                </c:pt>
                <c:pt idx="71">
                  <c:v>-0.83403244524795583</c:v>
                </c:pt>
                <c:pt idx="72">
                  <c:v>-0.80003734903820689</c:v>
                </c:pt>
                <c:pt idx="73">
                  <c:v>-0.75547941927222007</c:v>
                </c:pt>
                <c:pt idx="74">
                  <c:v>-0.70554666641458519</c:v>
                </c:pt>
                <c:pt idx="75">
                  <c:v>-0.65804915644558237</c:v>
                </c:pt>
                <c:pt idx="76">
                  <c:v>-0.61256612789712883</c:v>
                </c:pt>
                <c:pt idx="77">
                  <c:v>-0.57208449631736802</c:v>
                </c:pt>
                <c:pt idx="78">
                  <c:v>-0.52960957129037312</c:v>
                </c:pt>
                <c:pt idx="79">
                  <c:v>-0.48835951182968612</c:v>
                </c:pt>
                <c:pt idx="80">
                  <c:v>-0.44815481465901502</c:v>
                </c:pt>
                <c:pt idx="81">
                  <c:v>-0.40884465573837603</c:v>
                </c:pt>
                <c:pt idx="82">
                  <c:v>-0.37324088246842702</c:v>
                </c:pt>
                <c:pt idx="83">
                  <c:v>-0.3324115265272401</c:v>
                </c:pt>
                <c:pt idx="84">
                  <c:v>-0.29793457148413705</c:v>
                </c:pt>
                <c:pt idx="85">
                  <c:v>-0.25822275609026901</c:v>
                </c:pt>
                <c:pt idx="86">
                  <c:v>-0.22176104667293003</c:v>
                </c:pt>
                <c:pt idx="87">
                  <c:v>-0.18839615698670603</c:v>
                </c:pt>
                <c:pt idx="88">
                  <c:v>-0.15250826709642007</c:v>
                </c:pt>
                <c:pt idx="89">
                  <c:v>-0.11683155794713002</c:v>
                </c:pt>
                <c:pt idx="90">
                  <c:v>-8.4039952922480024E-2</c:v>
                </c:pt>
                <c:pt idx="91">
                  <c:v>-4.8620744579389308E-2</c:v>
                </c:pt>
                <c:pt idx="92">
                  <c:v>-1.5982661248795001E-2</c:v>
                </c:pt>
                <c:pt idx="93">
                  <c:v>1.9356888580482099E-2</c:v>
                </c:pt>
                <c:pt idx="94">
                  <c:v>5.1998189133429809E-2</c:v>
                </c:pt>
                <c:pt idx="95">
                  <c:v>8.7421571790755215E-2</c:v>
                </c:pt>
                <c:pt idx="96">
                  <c:v>0.120212563734397</c:v>
                </c:pt>
                <c:pt idx="97">
                  <c:v>0.153125744211385</c:v>
                </c:pt>
                <c:pt idx="98">
                  <c:v>0.19172196013488199</c:v>
                </c:pt>
                <c:pt idx="99">
                  <c:v>0.22222848106886903</c:v>
                </c:pt>
                <c:pt idx="100">
                  <c:v>0.25572196667074504</c:v>
                </c:pt>
                <c:pt idx="101">
                  <c:v>0.29512238311359507</c:v>
                </c:pt>
                <c:pt idx="102">
                  <c:v>0.32635823885101706</c:v>
                </c:pt>
                <c:pt idx="103">
                  <c:v>0.36362880432143108</c:v>
                </c:pt>
                <c:pt idx="104">
                  <c:v>0.39841151015573606</c:v>
                </c:pt>
                <c:pt idx="105">
                  <c:v>0.43359638570093906</c:v>
                </c:pt>
                <c:pt idx="106">
                  <c:v>0.46922228323823606</c:v>
                </c:pt>
                <c:pt idx="107">
                  <c:v>0.50532995836984407</c:v>
                </c:pt>
                <c:pt idx="108">
                  <c:v>0.54504016363643304</c:v>
                </c:pt>
                <c:pt idx="109">
                  <c:v>0.57916501359337325</c:v>
                </c:pt>
                <c:pt idx="110">
                  <c:v>0.62016758049279597</c:v>
                </c:pt>
                <c:pt idx="111">
                  <c:v>0.65871751865323513</c:v>
                </c:pt>
                <c:pt idx="112">
                  <c:v>0.69469540259212526</c:v>
                </c:pt>
                <c:pt idx="113">
                  <c:v>0.73806965192505702</c:v>
                </c:pt>
                <c:pt idx="114">
                  <c:v>0.77899730151873015</c:v>
                </c:pt>
                <c:pt idx="115">
                  <c:v>0.81732688316240298</c:v>
                </c:pt>
                <c:pt idx="116">
                  <c:v>0.8637113510101021</c:v>
                </c:pt>
                <c:pt idx="117">
                  <c:v>0.90766031765482014</c:v>
                </c:pt>
                <c:pt idx="118">
                  <c:v>0.952792694071258</c:v>
                </c:pt>
                <c:pt idx="119">
                  <c:v>0.99529212403241585</c:v>
                </c:pt>
                <c:pt idx="120">
                  <c:v>1.047034804617597</c:v>
                </c:pt>
                <c:pt idx="121">
                  <c:v>1.092214588799</c:v>
                </c:pt>
                <c:pt idx="122">
                  <c:v>1.1474216260471748</c:v>
                </c:pt>
                <c:pt idx="123">
                  <c:v>1.19581497662484</c:v>
                </c:pt>
                <c:pt idx="124">
                  <c:v>1.2551995920398507</c:v>
                </c:pt>
                <c:pt idx="125">
                  <c:v>1.3026566832418831</c:v>
                </c:pt>
                <c:pt idx="126">
                  <c:v>1.3618616637000138</c:v>
                </c:pt>
                <c:pt idx="127">
                  <c:v>1.4185218891013818</c:v>
                </c:pt>
                <c:pt idx="128">
                  <c:v>1.4777252652471566</c:v>
                </c:pt>
                <c:pt idx="129">
                  <c:v>1.5397644226301408</c:v>
                </c:pt>
                <c:pt idx="130">
                  <c:v>1.5989125780057223</c:v>
                </c:pt>
                <c:pt idx="131">
                  <c:v>1.6483248395333732</c:v>
                </c:pt>
                <c:pt idx="132">
                  <c:v>1.7063791001803958</c:v>
                </c:pt>
                <c:pt idx="133">
                  <c:v>1.7535183568277879</c:v>
                </c:pt>
                <c:pt idx="134">
                  <c:v>1.8025698320699168</c:v>
                </c:pt>
                <c:pt idx="135">
                  <c:v>1.8537169398536872</c:v>
                </c:pt>
                <c:pt idx="136">
                  <c:v>1.8993840489163072</c:v>
                </c:pt>
                <c:pt idx="137">
                  <c:v>1.9388425902531021</c:v>
                </c:pt>
                <c:pt idx="138">
                  <c:v>1.9796809007607463</c:v>
                </c:pt>
                <c:pt idx="139">
                  <c:v>2.0220093000996027</c:v>
                </c:pt>
                <c:pt idx="140">
                  <c:v>2.0570276481998135</c:v>
                </c:pt>
                <c:pt idx="141">
                  <c:v>2.0931493348978698</c:v>
                </c:pt>
                <c:pt idx="142">
                  <c:v>2.1304524676005507</c:v>
                </c:pt>
                <c:pt idx="143">
                  <c:v>2.1690236698018279</c:v>
                </c:pt>
                <c:pt idx="144">
                  <c:v>2.1988418380320489</c:v>
                </c:pt>
                <c:pt idx="145">
                  <c:v>2.2294720879136638</c:v>
                </c:pt>
                <c:pt idx="146">
                  <c:v>2.2609632132787949</c:v>
                </c:pt>
              </c:numCache>
            </c:numRef>
          </c:xVal>
          <c:yVal>
            <c:numRef>
              <c:f>'Palouse B'!$G$96:$G$242</c:f>
              <c:numCache>
                <c:formatCode>General</c:formatCode>
                <c:ptCount val="147"/>
                <c:pt idx="0">
                  <c:v>9.1</c:v>
                </c:pt>
                <c:pt idx="1">
                  <c:v>9.11</c:v>
                </c:pt>
                <c:pt idx="2">
                  <c:v>9.02</c:v>
                </c:pt>
                <c:pt idx="3">
                  <c:v>8.94</c:v>
                </c:pt>
                <c:pt idx="4">
                  <c:v>8.8600000000000012</c:v>
                </c:pt>
                <c:pt idx="5">
                  <c:v>8.77</c:v>
                </c:pt>
                <c:pt idx="6">
                  <c:v>8.6300000000000008</c:v>
                </c:pt>
                <c:pt idx="7">
                  <c:v>8.56</c:v>
                </c:pt>
                <c:pt idx="8">
                  <c:v>8.4700000000000006</c:v>
                </c:pt>
                <c:pt idx="9">
                  <c:v>8.39</c:v>
                </c:pt>
                <c:pt idx="10">
                  <c:v>8.2799999999999994</c:v>
                </c:pt>
                <c:pt idx="11">
                  <c:v>8.17</c:v>
                </c:pt>
                <c:pt idx="12">
                  <c:v>8.09</c:v>
                </c:pt>
                <c:pt idx="13">
                  <c:v>8.01</c:v>
                </c:pt>
                <c:pt idx="14">
                  <c:v>7.92</c:v>
                </c:pt>
                <c:pt idx="15">
                  <c:v>7.84</c:v>
                </c:pt>
                <c:pt idx="16">
                  <c:v>7.74</c:v>
                </c:pt>
                <c:pt idx="17">
                  <c:v>7.6599999999999957</c:v>
                </c:pt>
                <c:pt idx="18">
                  <c:v>7.59</c:v>
                </c:pt>
                <c:pt idx="19">
                  <c:v>7.5</c:v>
                </c:pt>
                <c:pt idx="20">
                  <c:v>7.4</c:v>
                </c:pt>
                <c:pt idx="21">
                  <c:v>7.3199999999999976</c:v>
                </c:pt>
                <c:pt idx="22">
                  <c:v>7.23</c:v>
                </c:pt>
                <c:pt idx="23">
                  <c:v>7.1199999999999966</c:v>
                </c:pt>
                <c:pt idx="24">
                  <c:v>7.04</c:v>
                </c:pt>
                <c:pt idx="25">
                  <c:v>6.9700000000000006</c:v>
                </c:pt>
                <c:pt idx="26">
                  <c:v>6.88</c:v>
                </c:pt>
                <c:pt idx="27">
                  <c:v>6.7699999999999987</c:v>
                </c:pt>
                <c:pt idx="28">
                  <c:v>6.7</c:v>
                </c:pt>
                <c:pt idx="29">
                  <c:v>6.63</c:v>
                </c:pt>
                <c:pt idx="30">
                  <c:v>6.52</c:v>
                </c:pt>
                <c:pt idx="31">
                  <c:v>6.46</c:v>
                </c:pt>
                <c:pt idx="32">
                  <c:v>6.38</c:v>
                </c:pt>
                <c:pt idx="33">
                  <c:v>6.28</c:v>
                </c:pt>
                <c:pt idx="34">
                  <c:v>6.21</c:v>
                </c:pt>
                <c:pt idx="35">
                  <c:v>6.13</c:v>
                </c:pt>
                <c:pt idx="36">
                  <c:v>6.04</c:v>
                </c:pt>
                <c:pt idx="37">
                  <c:v>5.96</c:v>
                </c:pt>
                <c:pt idx="38">
                  <c:v>5.9</c:v>
                </c:pt>
                <c:pt idx="39">
                  <c:v>5.8</c:v>
                </c:pt>
                <c:pt idx="40">
                  <c:v>5.72</c:v>
                </c:pt>
                <c:pt idx="41">
                  <c:v>5.64</c:v>
                </c:pt>
                <c:pt idx="42">
                  <c:v>5.57</c:v>
                </c:pt>
                <c:pt idx="43">
                  <c:v>5.5</c:v>
                </c:pt>
                <c:pt idx="44">
                  <c:v>5.38</c:v>
                </c:pt>
                <c:pt idx="45">
                  <c:v>5.3</c:v>
                </c:pt>
                <c:pt idx="46">
                  <c:v>5.18</c:v>
                </c:pt>
                <c:pt idx="47">
                  <c:v>5.0999999999999996</c:v>
                </c:pt>
                <c:pt idx="48">
                  <c:v>4.9700000000000006</c:v>
                </c:pt>
                <c:pt idx="49">
                  <c:v>4.88</c:v>
                </c:pt>
                <c:pt idx="50">
                  <c:v>4.75</c:v>
                </c:pt>
                <c:pt idx="51">
                  <c:v>4.6599999999999957</c:v>
                </c:pt>
                <c:pt idx="52">
                  <c:v>4.53</c:v>
                </c:pt>
                <c:pt idx="53">
                  <c:v>4.4700000000000006</c:v>
                </c:pt>
                <c:pt idx="54">
                  <c:v>4.3899999999999997</c:v>
                </c:pt>
                <c:pt idx="55">
                  <c:v>4.2700000000000005</c:v>
                </c:pt>
                <c:pt idx="56">
                  <c:v>4.2</c:v>
                </c:pt>
                <c:pt idx="57">
                  <c:v>4.0999999999999996</c:v>
                </c:pt>
                <c:pt idx="58">
                  <c:v>4.03</c:v>
                </c:pt>
                <c:pt idx="59">
                  <c:v>3.9099999999999997</c:v>
                </c:pt>
                <c:pt idx="60">
                  <c:v>3.8099999999999996</c:v>
                </c:pt>
                <c:pt idx="61">
                  <c:v>3.71</c:v>
                </c:pt>
                <c:pt idx="62">
                  <c:v>3.6</c:v>
                </c:pt>
                <c:pt idx="63">
                  <c:v>3.4699999999999998</c:v>
                </c:pt>
                <c:pt idx="64">
                  <c:v>3.3699999999999997</c:v>
                </c:pt>
                <c:pt idx="65">
                  <c:v>3.23</c:v>
                </c:pt>
                <c:pt idx="66">
                  <c:v>3.12</c:v>
                </c:pt>
                <c:pt idx="67">
                  <c:v>2.9699999999999998</c:v>
                </c:pt>
                <c:pt idx="68">
                  <c:v>2.8299999999999996</c:v>
                </c:pt>
                <c:pt idx="69">
                  <c:v>2.8299999999999996</c:v>
                </c:pt>
                <c:pt idx="70">
                  <c:v>2.8699999999999997</c:v>
                </c:pt>
                <c:pt idx="71">
                  <c:v>2.9099999999999997</c:v>
                </c:pt>
                <c:pt idx="72">
                  <c:v>2.98</c:v>
                </c:pt>
                <c:pt idx="73">
                  <c:v>3.07</c:v>
                </c:pt>
                <c:pt idx="74">
                  <c:v>3.19</c:v>
                </c:pt>
                <c:pt idx="75">
                  <c:v>3.3099999999999996</c:v>
                </c:pt>
                <c:pt idx="76">
                  <c:v>3.4099999999999997</c:v>
                </c:pt>
                <c:pt idx="77">
                  <c:v>3.54</c:v>
                </c:pt>
                <c:pt idx="78">
                  <c:v>3.61</c:v>
                </c:pt>
                <c:pt idx="79">
                  <c:v>3.72</c:v>
                </c:pt>
                <c:pt idx="80">
                  <c:v>3.8499999999999996</c:v>
                </c:pt>
                <c:pt idx="81">
                  <c:v>3.9299999999999997</c:v>
                </c:pt>
                <c:pt idx="82">
                  <c:v>4.04</c:v>
                </c:pt>
                <c:pt idx="83">
                  <c:v>4.1099999999999985</c:v>
                </c:pt>
                <c:pt idx="84">
                  <c:v>4.22</c:v>
                </c:pt>
                <c:pt idx="85">
                  <c:v>4.3099999999999996</c:v>
                </c:pt>
                <c:pt idx="86">
                  <c:v>4.37</c:v>
                </c:pt>
                <c:pt idx="87">
                  <c:v>4.4700000000000006</c:v>
                </c:pt>
                <c:pt idx="88">
                  <c:v>4.55</c:v>
                </c:pt>
                <c:pt idx="89">
                  <c:v>4.6099999999999977</c:v>
                </c:pt>
                <c:pt idx="90">
                  <c:v>4.7</c:v>
                </c:pt>
                <c:pt idx="91">
                  <c:v>4.79</c:v>
                </c:pt>
                <c:pt idx="92">
                  <c:v>4.8499999999999996</c:v>
                </c:pt>
                <c:pt idx="93">
                  <c:v>4.9300000000000006</c:v>
                </c:pt>
                <c:pt idx="94">
                  <c:v>4.99</c:v>
                </c:pt>
                <c:pt idx="95">
                  <c:v>5.07</c:v>
                </c:pt>
                <c:pt idx="96">
                  <c:v>5.1599999999999966</c:v>
                </c:pt>
                <c:pt idx="97">
                  <c:v>5.24</c:v>
                </c:pt>
                <c:pt idx="98">
                  <c:v>5.3</c:v>
                </c:pt>
                <c:pt idx="99">
                  <c:v>5.37</c:v>
                </c:pt>
                <c:pt idx="100">
                  <c:v>5.44</c:v>
                </c:pt>
                <c:pt idx="101">
                  <c:v>5.53</c:v>
                </c:pt>
                <c:pt idx="102">
                  <c:v>5.6</c:v>
                </c:pt>
                <c:pt idx="103">
                  <c:v>5.6599999999999957</c:v>
                </c:pt>
                <c:pt idx="104">
                  <c:v>5.76</c:v>
                </c:pt>
                <c:pt idx="105">
                  <c:v>5.84</c:v>
                </c:pt>
                <c:pt idx="106">
                  <c:v>5.9</c:v>
                </c:pt>
                <c:pt idx="107">
                  <c:v>5.99</c:v>
                </c:pt>
                <c:pt idx="108">
                  <c:v>6.04</c:v>
                </c:pt>
                <c:pt idx="109">
                  <c:v>6.14</c:v>
                </c:pt>
                <c:pt idx="110">
                  <c:v>6.24</c:v>
                </c:pt>
                <c:pt idx="111">
                  <c:v>6.3</c:v>
                </c:pt>
                <c:pt idx="112">
                  <c:v>6.4</c:v>
                </c:pt>
                <c:pt idx="113">
                  <c:v>6.4700000000000006</c:v>
                </c:pt>
                <c:pt idx="114">
                  <c:v>6.56</c:v>
                </c:pt>
                <c:pt idx="115">
                  <c:v>6.67</c:v>
                </c:pt>
                <c:pt idx="116">
                  <c:v>6.73</c:v>
                </c:pt>
                <c:pt idx="117">
                  <c:v>6.83</c:v>
                </c:pt>
                <c:pt idx="118">
                  <c:v>6.9</c:v>
                </c:pt>
                <c:pt idx="119">
                  <c:v>7.01</c:v>
                </c:pt>
                <c:pt idx="120">
                  <c:v>7.1</c:v>
                </c:pt>
                <c:pt idx="121">
                  <c:v>7.2</c:v>
                </c:pt>
                <c:pt idx="122">
                  <c:v>7.28</c:v>
                </c:pt>
                <c:pt idx="123">
                  <c:v>7.41</c:v>
                </c:pt>
                <c:pt idx="124">
                  <c:v>7.5</c:v>
                </c:pt>
                <c:pt idx="125">
                  <c:v>7.59</c:v>
                </c:pt>
                <c:pt idx="126">
                  <c:v>7.6899999999999986</c:v>
                </c:pt>
                <c:pt idx="127">
                  <c:v>7.81</c:v>
                </c:pt>
                <c:pt idx="128">
                  <c:v>7.9</c:v>
                </c:pt>
                <c:pt idx="129">
                  <c:v>7.95</c:v>
                </c:pt>
                <c:pt idx="130">
                  <c:v>8.0399999999999991</c:v>
                </c:pt>
                <c:pt idx="131">
                  <c:v>8.17</c:v>
                </c:pt>
                <c:pt idx="132">
                  <c:v>8.2299999999999986</c:v>
                </c:pt>
                <c:pt idx="133">
                  <c:v>8.2799999999999994</c:v>
                </c:pt>
                <c:pt idx="134">
                  <c:v>8.3600000000000012</c:v>
                </c:pt>
                <c:pt idx="135">
                  <c:v>8.43</c:v>
                </c:pt>
                <c:pt idx="136">
                  <c:v>8.51</c:v>
                </c:pt>
                <c:pt idx="137">
                  <c:v>8.56</c:v>
                </c:pt>
                <c:pt idx="138">
                  <c:v>8.6399999999999988</c:v>
                </c:pt>
                <c:pt idx="139">
                  <c:v>8.67</c:v>
                </c:pt>
                <c:pt idx="140">
                  <c:v>8.7299999999999986</c:v>
                </c:pt>
                <c:pt idx="141">
                  <c:v>8.7899999999999991</c:v>
                </c:pt>
                <c:pt idx="142">
                  <c:v>8.83</c:v>
                </c:pt>
                <c:pt idx="143">
                  <c:v>8.9</c:v>
                </c:pt>
                <c:pt idx="144">
                  <c:v>8.93</c:v>
                </c:pt>
                <c:pt idx="145">
                  <c:v>9.02</c:v>
                </c:pt>
                <c:pt idx="146">
                  <c:v>9.0399999999999991</c:v>
                </c:pt>
              </c:numCache>
            </c:numRef>
          </c:yVal>
          <c:smooth val="0"/>
        </c:ser>
        <c:ser>
          <c:idx val="0"/>
          <c:order val="8"/>
          <c:tx>
            <c:v>New Mexico</c:v>
          </c:tx>
          <c:spPr>
            <a:ln w="28575">
              <a:noFill/>
            </a:ln>
          </c:spPr>
          <c:marker>
            <c:symbol val="dot"/>
            <c:size val="2"/>
            <c:spPr>
              <a:solidFill>
                <a:srgbClr val="00CCFF"/>
              </a:solidFill>
              <a:ln>
                <a:solidFill>
                  <a:srgbClr val="00CCFF"/>
                </a:solidFill>
                <a:prstDash val="solid"/>
              </a:ln>
            </c:spPr>
          </c:marker>
          <c:xVal>
            <c:numRef>
              <c:f>'New Mexico Clay'!$F$203:$F$371</c:f>
              <c:numCache>
                <c:formatCode>General</c:formatCode>
                <c:ptCount val="169"/>
                <c:pt idx="0">
                  <c:v>2.2503673273124454</c:v>
                </c:pt>
                <c:pt idx="1">
                  <c:v>2.2191688489600603</c:v>
                </c:pt>
                <c:pt idx="2">
                  <c:v>2.1304524676005507</c:v>
                </c:pt>
                <c:pt idx="3">
                  <c:v>2.0306644319959637</c:v>
                </c:pt>
                <c:pt idx="4">
                  <c:v>1.9388425902531021</c:v>
                </c:pt>
                <c:pt idx="5">
                  <c:v>1.8315273185994567</c:v>
                </c:pt>
                <c:pt idx="6">
                  <c:v>1.7330915171474985</c:v>
                </c:pt>
                <c:pt idx="7">
                  <c:v>1.6546418610971911</c:v>
                </c:pt>
                <c:pt idx="8">
                  <c:v>1.5689922823918678</c:v>
                </c:pt>
                <c:pt idx="9">
                  <c:v>1.48878485907772</c:v>
                </c:pt>
                <c:pt idx="10">
                  <c:v>1.4132699172538628</c:v>
                </c:pt>
                <c:pt idx="11">
                  <c:v>1.3468163525360419</c:v>
                </c:pt>
                <c:pt idx="12">
                  <c:v>1.2739879738865283</c:v>
                </c:pt>
                <c:pt idx="13">
                  <c:v>1.2138237180977396</c:v>
                </c:pt>
                <c:pt idx="14">
                  <c:v>1.1474216260471748</c:v>
                </c:pt>
                <c:pt idx="15">
                  <c:v>1.092214588799</c:v>
                </c:pt>
                <c:pt idx="16">
                  <c:v>1.0349408534884639</c:v>
                </c:pt>
                <c:pt idx="17">
                  <c:v>0.97970725133165604</c:v>
                </c:pt>
                <c:pt idx="18">
                  <c:v>0.93007234334250599</c:v>
                </c:pt>
                <c:pt idx="19">
                  <c:v>0.87823549579457616</c:v>
                </c:pt>
                <c:pt idx="20">
                  <c:v>0.83502281516077614</c:v>
                </c:pt>
                <c:pt idx="21">
                  <c:v>0.78244876315034295</c:v>
                </c:pt>
                <c:pt idx="22">
                  <c:v>0.74144665133689214</c:v>
                </c:pt>
                <c:pt idx="23">
                  <c:v>0.69139812522375799</c:v>
                </c:pt>
                <c:pt idx="24">
                  <c:v>0.65224334691917718</c:v>
                </c:pt>
                <c:pt idx="25">
                  <c:v>0.60747020517852912</c:v>
                </c:pt>
                <c:pt idx="26">
                  <c:v>0.56359157956803907</c:v>
                </c:pt>
                <c:pt idx="27">
                  <c:v>0.52357779237926594</c:v>
                </c:pt>
                <c:pt idx="28">
                  <c:v>0.48120257104301906</c:v>
                </c:pt>
                <c:pt idx="29">
                  <c:v>0.44245995699502599</c:v>
                </c:pt>
                <c:pt idx="30">
                  <c:v>0.39841151015573606</c:v>
                </c:pt>
                <c:pt idx="31">
                  <c:v>0.36074722162113793</c:v>
                </c:pt>
                <c:pt idx="32">
                  <c:v>0.32065939995353504</c:v>
                </c:pt>
                <c:pt idx="33">
                  <c:v>0.28100761722945911</c:v>
                </c:pt>
                <c:pt idx="34">
                  <c:v>0.244530776110016</c:v>
                </c:pt>
                <c:pt idx="35">
                  <c:v>0.20556704098738704</c:v>
                </c:pt>
                <c:pt idx="36">
                  <c:v>0.16963824675130204</c:v>
                </c:pt>
                <c:pt idx="37">
                  <c:v>0.13116845089055401</c:v>
                </c:pt>
                <c:pt idx="38">
                  <c:v>9.560963589782609E-2</c:v>
                </c:pt>
                <c:pt idx="39">
                  <c:v>6.0165653558883404E-2</c:v>
                </c:pt>
                <c:pt idx="40">
                  <c:v>2.2075750580364907E-2</c:v>
                </c:pt>
                <c:pt idx="41">
                  <c:v>-1.0545610416746705E-2</c:v>
                </c:pt>
                <c:pt idx="42">
                  <c:v>-4.317835536883341E-2</c:v>
                </c:pt>
                <c:pt idx="43">
                  <c:v>-7.3132240717023331E-2</c:v>
                </c:pt>
                <c:pt idx="44">
                  <c:v>-0.103154446144336</c:v>
                </c:pt>
                <c:pt idx="45">
                  <c:v>-0.13327501393494598</c:v>
                </c:pt>
                <c:pt idx="46">
                  <c:v>-0.17456453001632205</c:v>
                </c:pt>
                <c:pt idx="47">
                  <c:v>-0.21618225027999202</c:v>
                </c:pt>
                <c:pt idx="48">
                  <c:v>-0.25540485874185004</c:v>
                </c:pt>
                <c:pt idx="49">
                  <c:v>-0.29222979727333903</c:v>
                </c:pt>
                <c:pt idx="50">
                  <c:v>-0.3324115265272401</c:v>
                </c:pt>
                <c:pt idx="51">
                  <c:v>-0.36736404319132204</c:v>
                </c:pt>
                <c:pt idx="52">
                  <c:v>-0.40585403748000903</c:v>
                </c:pt>
                <c:pt idx="53">
                  <c:v>-0.44205232171152398</c:v>
                </c:pt>
                <c:pt idx="54">
                  <c:v>-0.48211020321983911</c:v>
                </c:pt>
                <c:pt idx="55">
                  <c:v>-0.51998867763097212</c:v>
                </c:pt>
                <c:pt idx="56">
                  <c:v>-0.55887264316751506</c:v>
                </c:pt>
                <c:pt idx="57">
                  <c:v>-0.59892382900614394</c:v>
                </c:pt>
                <c:pt idx="58">
                  <c:v>-0.64033693876074793</c:v>
                </c:pt>
                <c:pt idx="59">
                  <c:v>-0.68335014283837503</c:v>
                </c:pt>
                <c:pt idx="60">
                  <c:v>-0.72443661668338122</c:v>
                </c:pt>
                <c:pt idx="61">
                  <c:v>-0.76341053858968211</c:v>
                </c:pt>
                <c:pt idx="62">
                  <c:v>-0.80003734903820689</c:v>
                </c:pt>
                <c:pt idx="63">
                  <c:v>-0.83403244524795583</c:v>
                </c:pt>
                <c:pt idx="64">
                  <c:v>-0.86960436797612106</c:v>
                </c:pt>
                <c:pt idx="65">
                  <c:v>-0.89747807135240898</c:v>
                </c:pt>
                <c:pt idx="66">
                  <c:v>-0.92652959310170102</c:v>
                </c:pt>
                <c:pt idx="67">
                  <c:v>-0.95692974099234196</c:v>
                </c:pt>
                <c:pt idx="68">
                  <c:v>-0.98344412165521788</c:v>
                </c:pt>
                <c:pt idx="69">
                  <c:v>-1.0055345517727858</c:v>
                </c:pt>
                <c:pt idx="70">
                  <c:v>-1.0226742459080009</c:v>
                </c:pt>
                <c:pt idx="71">
                  <c:v>-1.0463754856094409</c:v>
                </c:pt>
                <c:pt idx="72">
                  <c:v>-1.071162716898671</c:v>
                </c:pt>
                <c:pt idx="73">
                  <c:v>-1.0905564763210482</c:v>
                </c:pt>
                <c:pt idx="74">
                  <c:v>-1.103909891846856</c:v>
                </c:pt>
                <c:pt idx="75">
                  <c:v>-1.1246418551024857</c:v>
                </c:pt>
                <c:pt idx="76">
                  <c:v>-1.1389751842390081</c:v>
                </c:pt>
                <c:pt idx="77">
                  <c:v>-1.1537586098265442</c:v>
                </c:pt>
                <c:pt idx="78">
                  <c:v>-1.1690321758870561</c:v>
                </c:pt>
                <c:pt idx="79">
                  <c:v>-1.2546349002858599</c:v>
                </c:pt>
                <c:pt idx="80">
                  <c:v>-1.1613314095371459</c:v>
                </c:pt>
                <c:pt idx="81">
                  <c:v>-1.1317545620220879</c:v>
                </c:pt>
                <c:pt idx="82">
                  <c:v>-1.0775464080495358</c:v>
                </c:pt>
                <c:pt idx="83">
                  <c:v>-0.99438544852439203</c:v>
                </c:pt>
                <c:pt idx="84">
                  <c:v>-0.92159906742168207</c:v>
                </c:pt>
                <c:pt idx="85">
                  <c:v>-0.85606434538868204</c:v>
                </c:pt>
                <c:pt idx="86">
                  <c:v>-0.79175868371726887</c:v>
                </c:pt>
                <c:pt idx="87">
                  <c:v>-0.73595458526938506</c:v>
                </c:pt>
                <c:pt idx="88">
                  <c:v>-0.67969781487305525</c:v>
                </c:pt>
                <c:pt idx="89">
                  <c:v>-0.62984382034480124</c:v>
                </c:pt>
                <c:pt idx="90">
                  <c:v>-0.58543250193680774</c:v>
                </c:pt>
                <c:pt idx="91">
                  <c:v>-0.53929553906989014</c:v>
                </c:pt>
                <c:pt idx="92">
                  <c:v>-0.49463350811156398</c:v>
                </c:pt>
                <c:pt idx="93">
                  <c:v>-0.44815481465901502</c:v>
                </c:pt>
                <c:pt idx="94">
                  <c:v>-0.40585403748000903</c:v>
                </c:pt>
                <c:pt idx="95">
                  <c:v>-0.36443138134575209</c:v>
                </c:pt>
                <c:pt idx="96">
                  <c:v>-0.32375047120927214</c:v>
                </c:pt>
                <c:pt idx="97">
                  <c:v>-0.283693217283155</c:v>
                </c:pt>
                <c:pt idx="98">
                  <c:v>-0.24134935598542906</c:v>
                </c:pt>
                <c:pt idx="99">
                  <c:v>-0.20226756567607201</c:v>
                </c:pt>
                <c:pt idx="100">
                  <c:v>-0.16352559424802898</c:v>
                </c:pt>
                <c:pt idx="101">
                  <c:v>-0.127789827711734</c:v>
                </c:pt>
                <c:pt idx="102">
                  <c:v>-8.6768456587546117E-2</c:v>
                </c:pt>
                <c:pt idx="103">
                  <c:v>-4.8620744579389308E-2</c:v>
                </c:pt>
                <c:pt idx="104">
                  <c:v>-1.3264086490549302E-2</c:v>
                </c:pt>
                <c:pt idx="105">
                  <c:v>2.4794773986189803E-2</c:v>
                </c:pt>
                <c:pt idx="106">
                  <c:v>6.28889821122154E-2</c:v>
                </c:pt>
                <c:pt idx="107">
                  <c:v>9.8340324937493104E-2</c:v>
                </c:pt>
                <c:pt idx="108">
                  <c:v>0.13390968452978602</c:v>
                </c:pt>
                <c:pt idx="109">
                  <c:v>0.17239436813523104</c:v>
                </c:pt>
                <c:pt idx="110">
                  <c:v>0.21111493997897002</c:v>
                </c:pt>
                <c:pt idx="111">
                  <c:v>0.24732598501840003</c:v>
                </c:pt>
                <c:pt idx="112">
                  <c:v>0.28382660105492613</c:v>
                </c:pt>
                <c:pt idx="113">
                  <c:v>0.32065939995353504</c:v>
                </c:pt>
                <c:pt idx="114">
                  <c:v>0.36074722162113793</c:v>
                </c:pt>
                <c:pt idx="115">
                  <c:v>0.39841151015573606</c:v>
                </c:pt>
                <c:pt idx="116">
                  <c:v>0.43950233320868609</c:v>
                </c:pt>
                <c:pt idx="117">
                  <c:v>0.47820239736723208</c:v>
                </c:pt>
                <c:pt idx="118">
                  <c:v>0.51748026715553097</c:v>
                </c:pt>
                <c:pt idx="119">
                  <c:v>0.55739146547868212</c:v>
                </c:pt>
                <c:pt idx="120">
                  <c:v>0.59799517240220901</c:v>
                </c:pt>
                <c:pt idx="121">
                  <c:v>0.63935480153084412</c:v>
                </c:pt>
                <c:pt idx="122">
                  <c:v>0.68153865644774403</c:v>
                </c:pt>
                <c:pt idx="123">
                  <c:v>0.72462068484995501</c:v>
                </c:pt>
                <c:pt idx="124">
                  <c:v>0.76868135203047727</c:v>
                </c:pt>
                <c:pt idx="125">
                  <c:v>0.81380866055784107</c:v>
                </c:pt>
                <c:pt idx="126">
                  <c:v>0.86009934977857516</c:v>
                </c:pt>
                <c:pt idx="127">
                  <c:v>0.90766031765482014</c:v>
                </c:pt>
                <c:pt idx="128">
                  <c:v>0.952792694071258</c:v>
                </c:pt>
                <c:pt idx="129">
                  <c:v>1.0031422676602511</c:v>
                </c:pt>
                <c:pt idx="130">
                  <c:v>1.0551504620845611</c:v>
                </c:pt>
                <c:pt idx="131">
                  <c:v>1.1132060607017313</c:v>
                </c:pt>
                <c:pt idx="132">
                  <c:v>1.1604606100964618</c:v>
                </c:pt>
                <c:pt idx="133">
                  <c:v>1.2138237180977396</c:v>
                </c:pt>
                <c:pt idx="134">
                  <c:v>1.264562117065519</c:v>
                </c:pt>
                <c:pt idx="135">
                  <c:v>1.3074933556173096</c:v>
                </c:pt>
                <c:pt idx="136">
                  <c:v>1.3568278722858351</c:v>
                </c:pt>
                <c:pt idx="137">
                  <c:v>1.4028281401046976</c:v>
                </c:pt>
                <c:pt idx="138">
                  <c:v>1.439741729074711</c:v>
                </c:pt>
                <c:pt idx="139">
                  <c:v>1.4999399867595158</c:v>
                </c:pt>
                <c:pt idx="140">
                  <c:v>1.5397644226301408</c:v>
                </c:pt>
                <c:pt idx="141">
                  <c:v>1.5630925206356971</c:v>
                </c:pt>
                <c:pt idx="142">
                  <c:v>1.5989125780057223</c:v>
                </c:pt>
                <c:pt idx="143">
                  <c:v>1.6357866192783899</c:v>
                </c:pt>
                <c:pt idx="144">
                  <c:v>1.6737891239320601</c:v>
                </c:pt>
                <c:pt idx="145">
                  <c:v>1.6997913945024337</c:v>
                </c:pt>
                <c:pt idx="146">
                  <c:v>1.7330915171474985</c:v>
                </c:pt>
                <c:pt idx="147">
                  <c:v>1.7673303783011598</c:v>
                </c:pt>
                <c:pt idx="148">
                  <c:v>1.7954387234098999</c:v>
                </c:pt>
                <c:pt idx="149">
                  <c:v>1.8169607947796098</c:v>
                </c:pt>
                <c:pt idx="150">
                  <c:v>1.8537169398536872</c:v>
                </c:pt>
                <c:pt idx="151">
                  <c:v>1.8839645187571077</c:v>
                </c:pt>
                <c:pt idx="152">
                  <c:v>1.8993840489163072</c:v>
                </c:pt>
                <c:pt idx="153">
                  <c:v>1.9388425902531021</c:v>
                </c:pt>
                <c:pt idx="154">
                  <c:v>1.9550064449451481</c:v>
                </c:pt>
                <c:pt idx="155">
                  <c:v>1.9880236172603749</c:v>
                </c:pt>
                <c:pt idx="156">
                  <c:v>2.0048915282431481</c:v>
                </c:pt>
                <c:pt idx="157">
                  <c:v>2.0306644319959637</c:v>
                </c:pt>
                <c:pt idx="158">
                  <c:v>2.0481725033322671</c:v>
                </c:pt>
                <c:pt idx="159">
                  <c:v>2.0840113402970455</c:v>
                </c:pt>
                <c:pt idx="160">
                  <c:v>2.1023611284214012</c:v>
                </c:pt>
                <c:pt idx="161">
                  <c:v>2.1210113434669475</c:v>
                </c:pt>
                <c:pt idx="162">
                  <c:v>2.1399727983749535</c:v>
                </c:pt>
                <c:pt idx="163">
                  <c:v>2.159256895435393</c:v>
                </c:pt>
                <c:pt idx="164">
                  <c:v>2.1888145070482383</c:v>
                </c:pt>
                <c:pt idx="165">
                  <c:v>2.1988418380320489</c:v>
                </c:pt>
                <c:pt idx="166">
                  <c:v>2.2191688489600603</c:v>
                </c:pt>
                <c:pt idx="167">
                  <c:v>2.2398709427233534</c:v>
                </c:pt>
                <c:pt idx="168">
                  <c:v>2.2503673273124454</c:v>
                </c:pt>
              </c:numCache>
            </c:numRef>
          </c:xVal>
          <c:yVal>
            <c:numRef>
              <c:f>'New Mexico Clay'!$G$203:$G$371</c:f>
              <c:numCache>
                <c:formatCode>General</c:formatCode>
                <c:ptCount val="169"/>
                <c:pt idx="0">
                  <c:v>6.64</c:v>
                </c:pt>
                <c:pt idx="1">
                  <c:v>6.63</c:v>
                </c:pt>
                <c:pt idx="2">
                  <c:v>6.59</c:v>
                </c:pt>
                <c:pt idx="3">
                  <c:v>6.54</c:v>
                </c:pt>
                <c:pt idx="4">
                  <c:v>6.45</c:v>
                </c:pt>
                <c:pt idx="5">
                  <c:v>6.38</c:v>
                </c:pt>
                <c:pt idx="6">
                  <c:v>6.29</c:v>
                </c:pt>
                <c:pt idx="7">
                  <c:v>6.21</c:v>
                </c:pt>
                <c:pt idx="8">
                  <c:v>6.13</c:v>
                </c:pt>
                <c:pt idx="9">
                  <c:v>6.03</c:v>
                </c:pt>
                <c:pt idx="10">
                  <c:v>5.9700000000000006</c:v>
                </c:pt>
                <c:pt idx="11">
                  <c:v>5.88</c:v>
                </c:pt>
                <c:pt idx="12">
                  <c:v>5.8</c:v>
                </c:pt>
                <c:pt idx="13">
                  <c:v>5.72</c:v>
                </c:pt>
                <c:pt idx="14">
                  <c:v>5.6499999999999977</c:v>
                </c:pt>
                <c:pt idx="15">
                  <c:v>5.58</c:v>
                </c:pt>
                <c:pt idx="16">
                  <c:v>5.51</c:v>
                </c:pt>
                <c:pt idx="17">
                  <c:v>5.44</c:v>
                </c:pt>
                <c:pt idx="18">
                  <c:v>5.37</c:v>
                </c:pt>
                <c:pt idx="19">
                  <c:v>5.3</c:v>
                </c:pt>
                <c:pt idx="20">
                  <c:v>5.23</c:v>
                </c:pt>
                <c:pt idx="21">
                  <c:v>5.1599999999999966</c:v>
                </c:pt>
                <c:pt idx="22">
                  <c:v>5.08</c:v>
                </c:pt>
                <c:pt idx="23">
                  <c:v>5.01</c:v>
                </c:pt>
                <c:pt idx="24">
                  <c:v>4.95</c:v>
                </c:pt>
                <c:pt idx="25">
                  <c:v>4.87</c:v>
                </c:pt>
                <c:pt idx="26">
                  <c:v>4.8</c:v>
                </c:pt>
                <c:pt idx="27">
                  <c:v>4.7300000000000004</c:v>
                </c:pt>
                <c:pt idx="28">
                  <c:v>4.67</c:v>
                </c:pt>
                <c:pt idx="29">
                  <c:v>4.59</c:v>
                </c:pt>
                <c:pt idx="30">
                  <c:v>4.53</c:v>
                </c:pt>
                <c:pt idx="31">
                  <c:v>4.46</c:v>
                </c:pt>
                <c:pt idx="32">
                  <c:v>4.3899999999999997</c:v>
                </c:pt>
                <c:pt idx="33">
                  <c:v>4.3499999999999996</c:v>
                </c:pt>
                <c:pt idx="34">
                  <c:v>4.2700000000000005</c:v>
                </c:pt>
                <c:pt idx="35">
                  <c:v>4.21</c:v>
                </c:pt>
                <c:pt idx="36">
                  <c:v>4.1399999999999997</c:v>
                </c:pt>
                <c:pt idx="37">
                  <c:v>4.09</c:v>
                </c:pt>
                <c:pt idx="38">
                  <c:v>4.03</c:v>
                </c:pt>
                <c:pt idx="39">
                  <c:v>3.98</c:v>
                </c:pt>
                <c:pt idx="40">
                  <c:v>3.9099999999999997</c:v>
                </c:pt>
                <c:pt idx="41">
                  <c:v>3.8499999999999996</c:v>
                </c:pt>
                <c:pt idx="42">
                  <c:v>3.8</c:v>
                </c:pt>
                <c:pt idx="43">
                  <c:v>3.72</c:v>
                </c:pt>
                <c:pt idx="44">
                  <c:v>3.65</c:v>
                </c:pt>
                <c:pt idx="45">
                  <c:v>3.56</c:v>
                </c:pt>
                <c:pt idx="46">
                  <c:v>3.4699999999999998</c:v>
                </c:pt>
                <c:pt idx="47">
                  <c:v>3.3899999999999997</c:v>
                </c:pt>
                <c:pt idx="48">
                  <c:v>3.3</c:v>
                </c:pt>
                <c:pt idx="49">
                  <c:v>3.22</c:v>
                </c:pt>
                <c:pt idx="50">
                  <c:v>3.15</c:v>
                </c:pt>
                <c:pt idx="51">
                  <c:v>3.07</c:v>
                </c:pt>
                <c:pt idx="52">
                  <c:v>3</c:v>
                </c:pt>
                <c:pt idx="53">
                  <c:v>2.9299999999999997</c:v>
                </c:pt>
                <c:pt idx="54">
                  <c:v>2.8699999999999997</c:v>
                </c:pt>
                <c:pt idx="55">
                  <c:v>2.79</c:v>
                </c:pt>
                <c:pt idx="56">
                  <c:v>2.69</c:v>
                </c:pt>
                <c:pt idx="57">
                  <c:v>2.62</c:v>
                </c:pt>
                <c:pt idx="58">
                  <c:v>2.5299999999999998</c:v>
                </c:pt>
                <c:pt idx="59">
                  <c:v>2.4299999999999997</c:v>
                </c:pt>
                <c:pt idx="60">
                  <c:v>2.34</c:v>
                </c:pt>
                <c:pt idx="61">
                  <c:v>2.2600000000000002</c:v>
                </c:pt>
                <c:pt idx="62">
                  <c:v>2.19</c:v>
                </c:pt>
                <c:pt idx="63">
                  <c:v>2.09</c:v>
                </c:pt>
                <c:pt idx="64">
                  <c:v>2.04</c:v>
                </c:pt>
                <c:pt idx="65">
                  <c:v>1.9800000000000002</c:v>
                </c:pt>
                <c:pt idx="66">
                  <c:v>1.9300000000000002</c:v>
                </c:pt>
                <c:pt idx="67">
                  <c:v>1.8800000000000001</c:v>
                </c:pt>
                <c:pt idx="68">
                  <c:v>1.83</c:v>
                </c:pt>
                <c:pt idx="69">
                  <c:v>1.78</c:v>
                </c:pt>
                <c:pt idx="70">
                  <c:v>1.73</c:v>
                </c:pt>
                <c:pt idx="71">
                  <c:v>1.71</c:v>
                </c:pt>
                <c:pt idx="72">
                  <c:v>1.6700000000000002</c:v>
                </c:pt>
                <c:pt idx="73">
                  <c:v>1.6300000000000001</c:v>
                </c:pt>
                <c:pt idx="74">
                  <c:v>1.61</c:v>
                </c:pt>
                <c:pt idx="75">
                  <c:v>1.58</c:v>
                </c:pt>
                <c:pt idx="76">
                  <c:v>1.54</c:v>
                </c:pt>
                <c:pt idx="77">
                  <c:v>1.51</c:v>
                </c:pt>
                <c:pt idx="78">
                  <c:v>1.49</c:v>
                </c:pt>
                <c:pt idx="79">
                  <c:v>1.47</c:v>
                </c:pt>
                <c:pt idx="80">
                  <c:v>1.42</c:v>
                </c:pt>
                <c:pt idx="81">
                  <c:v>1.45</c:v>
                </c:pt>
                <c:pt idx="82">
                  <c:v>1.53</c:v>
                </c:pt>
                <c:pt idx="83">
                  <c:v>1.6300000000000001</c:v>
                </c:pt>
                <c:pt idx="84">
                  <c:v>1.75</c:v>
                </c:pt>
                <c:pt idx="85">
                  <c:v>1.86</c:v>
                </c:pt>
                <c:pt idx="86">
                  <c:v>1.9700000000000002</c:v>
                </c:pt>
                <c:pt idx="87">
                  <c:v>2.08</c:v>
                </c:pt>
                <c:pt idx="88">
                  <c:v>2.1800000000000002</c:v>
                </c:pt>
                <c:pt idx="89">
                  <c:v>2.2600000000000002</c:v>
                </c:pt>
                <c:pt idx="90">
                  <c:v>2.36</c:v>
                </c:pt>
                <c:pt idx="91">
                  <c:v>2.4499999999999997</c:v>
                </c:pt>
                <c:pt idx="92">
                  <c:v>2.5499999999999998</c:v>
                </c:pt>
                <c:pt idx="93">
                  <c:v>2.64</c:v>
                </c:pt>
                <c:pt idx="94">
                  <c:v>2.72</c:v>
                </c:pt>
                <c:pt idx="95">
                  <c:v>2.8099999999999996</c:v>
                </c:pt>
                <c:pt idx="96">
                  <c:v>2.8699999999999997</c:v>
                </c:pt>
                <c:pt idx="97">
                  <c:v>2.96</c:v>
                </c:pt>
                <c:pt idx="98">
                  <c:v>3.04</c:v>
                </c:pt>
                <c:pt idx="99">
                  <c:v>3.11</c:v>
                </c:pt>
                <c:pt idx="100">
                  <c:v>3.17</c:v>
                </c:pt>
                <c:pt idx="101">
                  <c:v>3.23</c:v>
                </c:pt>
                <c:pt idx="102">
                  <c:v>3.3099999999999996</c:v>
                </c:pt>
                <c:pt idx="103">
                  <c:v>3.3699999999999997</c:v>
                </c:pt>
                <c:pt idx="104">
                  <c:v>3.42</c:v>
                </c:pt>
                <c:pt idx="105">
                  <c:v>3.48</c:v>
                </c:pt>
                <c:pt idx="106">
                  <c:v>3.55</c:v>
                </c:pt>
                <c:pt idx="107">
                  <c:v>3.6</c:v>
                </c:pt>
                <c:pt idx="108">
                  <c:v>3.65</c:v>
                </c:pt>
                <c:pt idx="109">
                  <c:v>3.72</c:v>
                </c:pt>
                <c:pt idx="110">
                  <c:v>3.7800000000000002</c:v>
                </c:pt>
                <c:pt idx="111">
                  <c:v>3.84</c:v>
                </c:pt>
                <c:pt idx="112">
                  <c:v>3.88</c:v>
                </c:pt>
                <c:pt idx="113">
                  <c:v>3.96</c:v>
                </c:pt>
                <c:pt idx="114">
                  <c:v>4.01</c:v>
                </c:pt>
                <c:pt idx="115">
                  <c:v>4.07</c:v>
                </c:pt>
                <c:pt idx="116">
                  <c:v>4.1199999999999966</c:v>
                </c:pt>
                <c:pt idx="117">
                  <c:v>4.18</c:v>
                </c:pt>
                <c:pt idx="118">
                  <c:v>4.25</c:v>
                </c:pt>
                <c:pt idx="119">
                  <c:v>4.3199999999999976</c:v>
                </c:pt>
                <c:pt idx="120">
                  <c:v>4.37</c:v>
                </c:pt>
                <c:pt idx="121">
                  <c:v>4.4400000000000004</c:v>
                </c:pt>
                <c:pt idx="122">
                  <c:v>4.49</c:v>
                </c:pt>
                <c:pt idx="123">
                  <c:v>4.55</c:v>
                </c:pt>
                <c:pt idx="124">
                  <c:v>4.6199999999999957</c:v>
                </c:pt>
                <c:pt idx="125">
                  <c:v>4.7</c:v>
                </c:pt>
                <c:pt idx="126">
                  <c:v>4.7699999999999987</c:v>
                </c:pt>
                <c:pt idx="127">
                  <c:v>4.83</c:v>
                </c:pt>
                <c:pt idx="128">
                  <c:v>4.9000000000000004</c:v>
                </c:pt>
                <c:pt idx="129">
                  <c:v>4.9800000000000004</c:v>
                </c:pt>
                <c:pt idx="130">
                  <c:v>5.07</c:v>
                </c:pt>
                <c:pt idx="131">
                  <c:v>5.14</c:v>
                </c:pt>
                <c:pt idx="132">
                  <c:v>5.2</c:v>
                </c:pt>
                <c:pt idx="133">
                  <c:v>5.2700000000000005</c:v>
                </c:pt>
                <c:pt idx="134">
                  <c:v>5.33</c:v>
                </c:pt>
                <c:pt idx="135">
                  <c:v>5.39</c:v>
                </c:pt>
                <c:pt idx="136">
                  <c:v>5.45</c:v>
                </c:pt>
                <c:pt idx="137">
                  <c:v>5.51</c:v>
                </c:pt>
                <c:pt idx="138">
                  <c:v>5.58</c:v>
                </c:pt>
                <c:pt idx="139">
                  <c:v>5.6499999999999977</c:v>
                </c:pt>
                <c:pt idx="140">
                  <c:v>5.7</c:v>
                </c:pt>
                <c:pt idx="141">
                  <c:v>5.73</c:v>
                </c:pt>
                <c:pt idx="142">
                  <c:v>5.7699999999999987</c:v>
                </c:pt>
                <c:pt idx="143">
                  <c:v>5.83</c:v>
                </c:pt>
                <c:pt idx="144">
                  <c:v>5.87</c:v>
                </c:pt>
                <c:pt idx="145">
                  <c:v>5.9300000000000006</c:v>
                </c:pt>
                <c:pt idx="146">
                  <c:v>5.99</c:v>
                </c:pt>
                <c:pt idx="147">
                  <c:v>6.03</c:v>
                </c:pt>
                <c:pt idx="148">
                  <c:v>6.07</c:v>
                </c:pt>
                <c:pt idx="149">
                  <c:v>6.1099999999999985</c:v>
                </c:pt>
                <c:pt idx="150">
                  <c:v>6.13</c:v>
                </c:pt>
                <c:pt idx="151">
                  <c:v>6.1599999999999966</c:v>
                </c:pt>
                <c:pt idx="152">
                  <c:v>6.22</c:v>
                </c:pt>
                <c:pt idx="153">
                  <c:v>6.21</c:v>
                </c:pt>
                <c:pt idx="154">
                  <c:v>6.28</c:v>
                </c:pt>
                <c:pt idx="155">
                  <c:v>6.29</c:v>
                </c:pt>
                <c:pt idx="156">
                  <c:v>6.34</c:v>
                </c:pt>
                <c:pt idx="157">
                  <c:v>6.35</c:v>
                </c:pt>
                <c:pt idx="158">
                  <c:v>6.39</c:v>
                </c:pt>
                <c:pt idx="159">
                  <c:v>6.41</c:v>
                </c:pt>
                <c:pt idx="160">
                  <c:v>6.45</c:v>
                </c:pt>
                <c:pt idx="161">
                  <c:v>6.4700000000000006</c:v>
                </c:pt>
                <c:pt idx="162">
                  <c:v>6.49</c:v>
                </c:pt>
                <c:pt idx="163">
                  <c:v>6.53</c:v>
                </c:pt>
                <c:pt idx="164">
                  <c:v>6.54</c:v>
                </c:pt>
                <c:pt idx="165">
                  <c:v>6.56</c:v>
                </c:pt>
                <c:pt idx="166">
                  <c:v>6.59</c:v>
                </c:pt>
                <c:pt idx="167">
                  <c:v>6.6199999999999957</c:v>
                </c:pt>
                <c:pt idx="168">
                  <c:v>6.64</c:v>
                </c:pt>
              </c:numCache>
            </c:numRef>
          </c:yVal>
          <c:smooth val="0"/>
        </c:ser>
        <c:ser>
          <c:idx val="0"/>
          <c:order val="9"/>
          <c:tx>
            <c:v>Walla Walla</c:v>
          </c:tx>
          <c:spPr>
            <a:ln w="28575">
              <a:noFill/>
            </a:ln>
          </c:spPr>
          <c:marker>
            <c:symbol val="dash"/>
            <c:size val="3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'Walla-Walla'!$F$65:$F$155</c:f>
              <c:numCache>
                <c:formatCode>General</c:formatCode>
                <c:ptCount val="91"/>
                <c:pt idx="0">
                  <c:v>2.2716606322371478</c:v>
                </c:pt>
                <c:pt idx="1">
                  <c:v>1.8462742510793677</c:v>
                </c:pt>
                <c:pt idx="2">
                  <c:v>1.5225448308432301</c:v>
                </c:pt>
                <c:pt idx="3">
                  <c:v>1.2692670607973531</c:v>
                </c:pt>
                <c:pt idx="4">
                  <c:v>1.0633092821527728</c:v>
                </c:pt>
                <c:pt idx="5">
                  <c:v>0.89656595484773183</c:v>
                </c:pt>
                <c:pt idx="6">
                  <c:v>0.74821863438086911</c:v>
                </c:pt>
                <c:pt idx="7">
                  <c:v>0.60747020517852912</c:v>
                </c:pt>
                <c:pt idx="8">
                  <c:v>0.48420618670479004</c:v>
                </c:pt>
                <c:pt idx="9">
                  <c:v>0.37228883841479304</c:v>
                </c:pt>
                <c:pt idx="10">
                  <c:v>0.26694148857994804</c:v>
                </c:pt>
                <c:pt idx="11">
                  <c:v>0.175151692922695</c:v>
                </c:pt>
                <c:pt idx="12">
                  <c:v>9.2879626593924694E-2</c:v>
                </c:pt>
                <c:pt idx="13">
                  <c:v>1.9356888580482099E-2</c:v>
                </c:pt>
                <c:pt idx="14">
                  <c:v>-4.0457661325863009E-2</c:v>
                </c:pt>
                <c:pt idx="15">
                  <c:v>-9.2227511447579125E-2</c:v>
                </c:pt>
                <c:pt idx="16">
                  <c:v>-0.13601920462909103</c:v>
                </c:pt>
                <c:pt idx="17">
                  <c:v>-0.17732783679727204</c:v>
                </c:pt>
                <c:pt idx="18">
                  <c:v>-0.21618225027999202</c:v>
                </c:pt>
                <c:pt idx="19">
                  <c:v>-0.24696488907263106</c:v>
                </c:pt>
                <c:pt idx="20">
                  <c:v>-0.27801546643569403</c:v>
                </c:pt>
                <c:pt idx="21">
                  <c:v>-0.31224667720831206</c:v>
                </c:pt>
                <c:pt idx="22">
                  <c:v>-0.34110226464941307</c:v>
                </c:pt>
                <c:pt idx="23">
                  <c:v>-0.37913338958313098</c:v>
                </c:pt>
                <c:pt idx="24">
                  <c:v>-0.40884465573837603</c:v>
                </c:pt>
                <c:pt idx="25">
                  <c:v>-0.44510095832671098</c:v>
                </c:pt>
                <c:pt idx="26">
                  <c:v>-0.48211020321983911</c:v>
                </c:pt>
                <c:pt idx="27">
                  <c:v>-0.51679576423571205</c:v>
                </c:pt>
                <c:pt idx="28">
                  <c:v>-0.55559015597468497</c:v>
                </c:pt>
                <c:pt idx="29">
                  <c:v>-0.59553715112418293</c:v>
                </c:pt>
                <c:pt idx="30">
                  <c:v>-0.63333069737118319</c:v>
                </c:pt>
                <c:pt idx="31">
                  <c:v>-0.672431785005559</c:v>
                </c:pt>
                <c:pt idx="32">
                  <c:v>-0.71305805127531807</c:v>
                </c:pt>
                <c:pt idx="33">
                  <c:v>-0.75547941927222007</c:v>
                </c:pt>
                <c:pt idx="34">
                  <c:v>-0.795887595288016</c:v>
                </c:pt>
                <c:pt idx="35">
                  <c:v>-0.84276810235437016</c:v>
                </c:pt>
                <c:pt idx="36">
                  <c:v>-0.84276810235437016</c:v>
                </c:pt>
                <c:pt idx="37">
                  <c:v>-0.70554666641458519</c:v>
                </c:pt>
                <c:pt idx="38">
                  <c:v>-0.59553715112418293</c:v>
                </c:pt>
                <c:pt idx="39">
                  <c:v>-0.50409211505501195</c:v>
                </c:pt>
                <c:pt idx="40">
                  <c:v>-0.41784387351370805</c:v>
                </c:pt>
                <c:pt idx="41">
                  <c:v>-0.34110226464941307</c:v>
                </c:pt>
                <c:pt idx="42">
                  <c:v>-0.27234802917171702</c:v>
                </c:pt>
                <c:pt idx="43">
                  <c:v>-0.20504692665913002</c:v>
                </c:pt>
                <c:pt idx="44">
                  <c:v>-0.13876449300515603</c:v>
                </c:pt>
                <c:pt idx="45">
                  <c:v>-7.8584880884885813E-2</c:v>
                </c:pt>
                <c:pt idx="46">
                  <c:v>-1.8701355088343405E-2</c:v>
                </c:pt>
                <c:pt idx="47">
                  <c:v>3.5672874173816413E-2</c:v>
                </c:pt>
                <c:pt idx="48">
                  <c:v>8.7421571790755215E-2</c:v>
                </c:pt>
                <c:pt idx="49">
                  <c:v>0.13665186027218398</c:v>
                </c:pt>
                <c:pt idx="50">
                  <c:v>0.18343107460912403</c:v>
                </c:pt>
                <c:pt idx="51">
                  <c:v>0.22779442553297205</c:v>
                </c:pt>
                <c:pt idx="52">
                  <c:v>0.26975094059685401</c:v>
                </c:pt>
                <c:pt idx="53">
                  <c:v>0.30928824705301206</c:v>
                </c:pt>
                <c:pt idx="54">
                  <c:v>0.34924580588705506</c:v>
                </c:pt>
                <c:pt idx="55">
                  <c:v>0.38677445854931902</c:v>
                </c:pt>
                <c:pt idx="56">
                  <c:v>0.41888469423946417</c:v>
                </c:pt>
                <c:pt idx="57">
                  <c:v>0.45729550817399395</c:v>
                </c:pt>
                <c:pt idx="58">
                  <c:v>0.49323793284668799</c:v>
                </c:pt>
                <c:pt idx="59">
                  <c:v>0.52969050997811407</c:v>
                </c:pt>
                <c:pt idx="60">
                  <c:v>0.56669784994522399</c:v>
                </c:pt>
                <c:pt idx="61">
                  <c:v>0.60430734031180899</c:v>
                </c:pt>
                <c:pt idx="62">
                  <c:v>0.64256954520076492</c:v>
                </c:pt>
                <c:pt idx="63">
                  <c:v>0.68153865644774403</c:v>
                </c:pt>
                <c:pt idx="64">
                  <c:v>0.71793107810492307</c:v>
                </c:pt>
                <c:pt idx="65">
                  <c:v>0.76183565905939421</c:v>
                </c:pt>
                <c:pt idx="66">
                  <c:v>0.79631981712729305</c:v>
                </c:pt>
                <c:pt idx="67">
                  <c:v>0.84215099072473298</c:v>
                </c:pt>
                <c:pt idx="68">
                  <c:v>0.8818858290023549</c:v>
                </c:pt>
                <c:pt idx="69">
                  <c:v>0.92631594345385704</c:v>
                </c:pt>
                <c:pt idx="70">
                  <c:v>0.97197142441187823</c:v>
                </c:pt>
                <c:pt idx="71">
                  <c:v>1.018960791663021</c:v>
                </c:pt>
                <c:pt idx="72">
                  <c:v>1.0674050813754938</c:v>
                </c:pt>
                <c:pt idx="73">
                  <c:v>1.1132060607017313</c:v>
                </c:pt>
                <c:pt idx="74">
                  <c:v>1.1648329757872353</c:v>
                </c:pt>
                <c:pt idx="75">
                  <c:v>1.2138237180977396</c:v>
                </c:pt>
                <c:pt idx="76">
                  <c:v>1.2692670607973531</c:v>
                </c:pt>
                <c:pt idx="77">
                  <c:v>1.3221067418853951</c:v>
                </c:pt>
                <c:pt idx="78">
                  <c:v>1.3770772549925041</c:v>
                </c:pt>
                <c:pt idx="79">
                  <c:v>1.439741729074711</c:v>
                </c:pt>
                <c:pt idx="80">
                  <c:v>1.4943503587012013</c:v>
                </c:pt>
                <c:pt idx="81">
                  <c:v>1.5630925206356971</c:v>
                </c:pt>
                <c:pt idx="82">
                  <c:v>1.6357866192783899</c:v>
                </c:pt>
                <c:pt idx="83">
                  <c:v>1.6997913945024337</c:v>
                </c:pt>
                <c:pt idx="84">
                  <c:v>1.7813024254391578</c:v>
                </c:pt>
                <c:pt idx="85">
                  <c:v>1.8537169398536872</c:v>
                </c:pt>
                <c:pt idx="86">
                  <c:v>1.9388425902531021</c:v>
                </c:pt>
                <c:pt idx="87">
                  <c:v>2.0220093000996027</c:v>
                </c:pt>
                <c:pt idx="88">
                  <c:v>2.1116480200975976</c:v>
                </c:pt>
                <c:pt idx="89">
                  <c:v>2.2089593673845713</c:v>
                </c:pt>
                <c:pt idx="90">
                  <c:v>2.304383356078243</c:v>
                </c:pt>
              </c:numCache>
            </c:numRef>
          </c:xVal>
          <c:yVal>
            <c:numRef>
              <c:f>'Walla-Walla'!$G$65:$G$155</c:f>
              <c:numCache>
                <c:formatCode>General</c:formatCode>
                <c:ptCount val="91"/>
                <c:pt idx="0">
                  <c:v>3.59</c:v>
                </c:pt>
                <c:pt idx="1">
                  <c:v>3.44</c:v>
                </c:pt>
                <c:pt idx="2">
                  <c:v>3.2800000000000002</c:v>
                </c:pt>
                <c:pt idx="3">
                  <c:v>3.16</c:v>
                </c:pt>
                <c:pt idx="4">
                  <c:v>2.94</c:v>
                </c:pt>
                <c:pt idx="5">
                  <c:v>2.84</c:v>
                </c:pt>
                <c:pt idx="6">
                  <c:v>2.74</c:v>
                </c:pt>
                <c:pt idx="7">
                  <c:v>2.64</c:v>
                </c:pt>
                <c:pt idx="8">
                  <c:v>2.46</c:v>
                </c:pt>
                <c:pt idx="9">
                  <c:v>2.38</c:v>
                </c:pt>
                <c:pt idx="10">
                  <c:v>2.3299999999999996</c:v>
                </c:pt>
                <c:pt idx="11">
                  <c:v>2.2200000000000002</c:v>
                </c:pt>
                <c:pt idx="12">
                  <c:v>2.13</c:v>
                </c:pt>
                <c:pt idx="13">
                  <c:v>2.0699999999999998</c:v>
                </c:pt>
                <c:pt idx="14">
                  <c:v>2.0299999999999998</c:v>
                </c:pt>
                <c:pt idx="15">
                  <c:v>1.9600000000000002</c:v>
                </c:pt>
                <c:pt idx="16">
                  <c:v>1.9500000000000002</c:v>
                </c:pt>
                <c:pt idx="17">
                  <c:v>1.83</c:v>
                </c:pt>
                <c:pt idx="18">
                  <c:v>1.87</c:v>
                </c:pt>
                <c:pt idx="19">
                  <c:v>1.85</c:v>
                </c:pt>
                <c:pt idx="20">
                  <c:v>1.73</c:v>
                </c:pt>
                <c:pt idx="21">
                  <c:v>1.74</c:v>
                </c:pt>
                <c:pt idx="22">
                  <c:v>1.72</c:v>
                </c:pt>
                <c:pt idx="23">
                  <c:v>1.6900000000000002</c:v>
                </c:pt>
                <c:pt idx="24">
                  <c:v>1.59</c:v>
                </c:pt>
                <c:pt idx="25">
                  <c:v>1.6</c:v>
                </c:pt>
                <c:pt idx="26">
                  <c:v>1.57</c:v>
                </c:pt>
                <c:pt idx="27">
                  <c:v>1.48</c:v>
                </c:pt>
                <c:pt idx="28">
                  <c:v>1.46</c:v>
                </c:pt>
                <c:pt idx="29">
                  <c:v>1.48</c:v>
                </c:pt>
                <c:pt idx="30">
                  <c:v>1.42</c:v>
                </c:pt>
                <c:pt idx="31">
                  <c:v>1.28</c:v>
                </c:pt>
                <c:pt idx="32">
                  <c:v>1.31</c:v>
                </c:pt>
                <c:pt idx="33">
                  <c:v>1.29</c:v>
                </c:pt>
                <c:pt idx="34">
                  <c:v>1.26</c:v>
                </c:pt>
                <c:pt idx="35">
                  <c:v>1.1000000000000001</c:v>
                </c:pt>
                <c:pt idx="36">
                  <c:v>1.1000000000000001</c:v>
                </c:pt>
                <c:pt idx="37">
                  <c:v>1.28</c:v>
                </c:pt>
                <c:pt idx="38">
                  <c:v>1.37</c:v>
                </c:pt>
                <c:pt idx="39">
                  <c:v>1.43</c:v>
                </c:pt>
                <c:pt idx="40">
                  <c:v>1.49</c:v>
                </c:pt>
                <c:pt idx="41">
                  <c:v>1.51</c:v>
                </c:pt>
                <c:pt idx="42">
                  <c:v>1.59</c:v>
                </c:pt>
                <c:pt idx="43">
                  <c:v>1.6500000000000001</c:v>
                </c:pt>
                <c:pt idx="44">
                  <c:v>1.72</c:v>
                </c:pt>
                <c:pt idx="45">
                  <c:v>1.79</c:v>
                </c:pt>
                <c:pt idx="46">
                  <c:v>1.77</c:v>
                </c:pt>
                <c:pt idx="47">
                  <c:v>1.83</c:v>
                </c:pt>
                <c:pt idx="48">
                  <c:v>1.9100000000000001</c:v>
                </c:pt>
                <c:pt idx="49">
                  <c:v>1.9300000000000002</c:v>
                </c:pt>
                <c:pt idx="50">
                  <c:v>2</c:v>
                </c:pt>
                <c:pt idx="51">
                  <c:v>1.9500000000000002</c:v>
                </c:pt>
                <c:pt idx="52">
                  <c:v>1.9900000000000002</c:v>
                </c:pt>
                <c:pt idx="53">
                  <c:v>2.09</c:v>
                </c:pt>
                <c:pt idx="54">
                  <c:v>2.13</c:v>
                </c:pt>
                <c:pt idx="55">
                  <c:v>2.17</c:v>
                </c:pt>
                <c:pt idx="56">
                  <c:v>2.19</c:v>
                </c:pt>
                <c:pt idx="57">
                  <c:v>2.16</c:v>
                </c:pt>
                <c:pt idx="58">
                  <c:v>2.19</c:v>
                </c:pt>
                <c:pt idx="59">
                  <c:v>2.27</c:v>
                </c:pt>
                <c:pt idx="60">
                  <c:v>2.2999999999999998</c:v>
                </c:pt>
                <c:pt idx="61">
                  <c:v>2.36</c:v>
                </c:pt>
                <c:pt idx="62">
                  <c:v>2.3299999999999996</c:v>
                </c:pt>
                <c:pt idx="63">
                  <c:v>2.34</c:v>
                </c:pt>
                <c:pt idx="64">
                  <c:v>2.4099999999999997</c:v>
                </c:pt>
                <c:pt idx="65">
                  <c:v>2.44</c:v>
                </c:pt>
                <c:pt idx="66">
                  <c:v>2.5299999999999998</c:v>
                </c:pt>
                <c:pt idx="67">
                  <c:v>2.5</c:v>
                </c:pt>
                <c:pt idx="68">
                  <c:v>2.5299999999999998</c:v>
                </c:pt>
                <c:pt idx="69">
                  <c:v>2.62</c:v>
                </c:pt>
                <c:pt idx="70">
                  <c:v>2.66</c:v>
                </c:pt>
                <c:pt idx="71">
                  <c:v>2.69</c:v>
                </c:pt>
                <c:pt idx="72">
                  <c:v>2.67</c:v>
                </c:pt>
                <c:pt idx="73">
                  <c:v>2.74</c:v>
                </c:pt>
                <c:pt idx="74">
                  <c:v>2.8099999999999996</c:v>
                </c:pt>
                <c:pt idx="75">
                  <c:v>2.8699999999999997</c:v>
                </c:pt>
                <c:pt idx="76">
                  <c:v>2.92</c:v>
                </c:pt>
                <c:pt idx="77">
                  <c:v>2.8699999999999997</c:v>
                </c:pt>
                <c:pt idx="78">
                  <c:v>2.96</c:v>
                </c:pt>
                <c:pt idx="79">
                  <c:v>3.03</c:v>
                </c:pt>
                <c:pt idx="80">
                  <c:v>3.09</c:v>
                </c:pt>
                <c:pt idx="81">
                  <c:v>3.13</c:v>
                </c:pt>
                <c:pt idx="82">
                  <c:v>3.17</c:v>
                </c:pt>
                <c:pt idx="83">
                  <c:v>3.27</c:v>
                </c:pt>
                <c:pt idx="84">
                  <c:v>3.36</c:v>
                </c:pt>
                <c:pt idx="85">
                  <c:v>3.3299999999999996</c:v>
                </c:pt>
                <c:pt idx="86">
                  <c:v>3.42</c:v>
                </c:pt>
                <c:pt idx="87">
                  <c:v>3.5</c:v>
                </c:pt>
                <c:pt idx="88">
                  <c:v>3.59</c:v>
                </c:pt>
                <c:pt idx="89">
                  <c:v>3.6</c:v>
                </c:pt>
                <c:pt idx="90">
                  <c:v>3.72</c:v>
                </c:pt>
              </c:numCache>
            </c:numRef>
          </c:yVal>
          <c:smooth val="0"/>
        </c:ser>
        <c:ser>
          <c:idx val="0"/>
          <c:order val="10"/>
          <c:tx>
            <c:v>Royal</c:v>
          </c:tx>
          <c:spPr>
            <a:ln w="28575">
              <a:noFill/>
            </a:ln>
          </c:spPr>
          <c:marker>
            <c:symbol val="dot"/>
            <c:size val="3"/>
            <c:spPr>
              <a:solidFill>
                <a:srgbClr val="1FB714"/>
              </a:solidFill>
              <a:ln>
                <a:solidFill>
                  <a:srgbClr val="1FB714"/>
                </a:solidFill>
                <a:prstDash val="solid"/>
              </a:ln>
            </c:spPr>
          </c:marker>
          <c:xVal>
            <c:numRef>
              <c:f>'Royal Soil 1 sorption'!$F$61:$F$154</c:f>
              <c:numCache>
                <c:formatCode>General</c:formatCode>
                <c:ptCount val="94"/>
                <c:pt idx="0">
                  <c:v>2.3155085124128019</c:v>
                </c:pt>
                <c:pt idx="1">
                  <c:v>1.9150084476532452</c:v>
                </c:pt>
                <c:pt idx="2">
                  <c:v>1.5868589185908701</c:v>
                </c:pt>
                <c:pt idx="3">
                  <c:v>1.3123471540016003</c:v>
                </c:pt>
                <c:pt idx="4">
                  <c:v>1.0880513027901459</c:v>
                </c:pt>
                <c:pt idx="5">
                  <c:v>0.91137478781692682</c:v>
                </c:pt>
                <c:pt idx="6">
                  <c:v>0.775552274182436</c:v>
                </c:pt>
                <c:pt idx="7">
                  <c:v>0.64901378521413899</c:v>
                </c:pt>
                <c:pt idx="8">
                  <c:v>0.53275263191850109</c:v>
                </c:pt>
                <c:pt idx="9">
                  <c:v>0.43359638570093906</c:v>
                </c:pt>
                <c:pt idx="10">
                  <c:v>0.34350975447549797</c:v>
                </c:pt>
                <c:pt idx="11">
                  <c:v>0.25852414291090603</c:v>
                </c:pt>
                <c:pt idx="12">
                  <c:v>0.180670027461525</c:v>
                </c:pt>
                <c:pt idx="13">
                  <c:v>0.10653665866566202</c:v>
                </c:pt>
                <c:pt idx="14">
                  <c:v>3.8392998612909512E-2</c:v>
                </c:pt>
                <c:pt idx="15">
                  <c:v>-2.1420188467823304E-2</c:v>
                </c:pt>
                <c:pt idx="16">
                  <c:v>-7.58582679088253E-2</c:v>
                </c:pt>
                <c:pt idx="17">
                  <c:v>-0.12230873986544299</c:v>
                </c:pt>
                <c:pt idx="18">
                  <c:v>-0.16076930156282207</c:v>
                </c:pt>
                <c:pt idx="19">
                  <c:v>-0.19116714602489202</c:v>
                </c:pt>
                <c:pt idx="20">
                  <c:v>-0.22176104667293003</c:v>
                </c:pt>
                <c:pt idx="21">
                  <c:v>-0.25540485874185004</c:v>
                </c:pt>
                <c:pt idx="22">
                  <c:v>-0.28938156260322806</c:v>
                </c:pt>
                <c:pt idx="23">
                  <c:v>-0.32086985827347808</c:v>
                </c:pt>
                <c:pt idx="24">
                  <c:v>-0.35273804636126999</c:v>
                </c:pt>
                <c:pt idx="25">
                  <c:v>-0.39393574064310399</c:v>
                </c:pt>
                <c:pt idx="26">
                  <c:v>-0.42386670568946616</c:v>
                </c:pt>
                <c:pt idx="27">
                  <c:v>-0.46042370031166008</c:v>
                </c:pt>
                <c:pt idx="28">
                  <c:v>-0.49777995187054408</c:v>
                </c:pt>
                <c:pt idx="29">
                  <c:v>-0.53605950314241602</c:v>
                </c:pt>
                <c:pt idx="30">
                  <c:v>-0.57208449631736802</c:v>
                </c:pt>
                <c:pt idx="31">
                  <c:v>-0.60914096178946897</c:v>
                </c:pt>
                <c:pt idx="32">
                  <c:v>-0.64738749757977521</c:v>
                </c:pt>
                <c:pt idx="33">
                  <c:v>-0.68701559734257212</c:v>
                </c:pt>
                <c:pt idx="34">
                  <c:v>-0.73209936808644505</c:v>
                </c:pt>
                <c:pt idx="35">
                  <c:v>-0.77141438247198002</c:v>
                </c:pt>
                <c:pt idx="36">
                  <c:v>-0.81261543047794704</c:v>
                </c:pt>
                <c:pt idx="37">
                  <c:v>-0.85606434538868204</c:v>
                </c:pt>
                <c:pt idx="38">
                  <c:v>-0.85606434538868204</c:v>
                </c:pt>
                <c:pt idx="39">
                  <c:v>-0.7398260334841672</c:v>
                </c:pt>
                <c:pt idx="40">
                  <c:v>-0.6368283541386982</c:v>
                </c:pt>
                <c:pt idx="41">
                  <c:v>-0.54579021285736107</c:v>
                </c:pt>
                <c:pt idx="42">
                  <c:v>-0.466591125735908</c:v>
                </c:pt>
                <c:pt idx="43">
                  <c:v>-0.38800236842949809</c:v>
                </c:pt>
                <c:pt idx="44">
                  <c:v>-0.30937837216404218</c:v>
                </c:pt>
                <c:pt idx="45">
                  <c:v>-0.24134935598542906</c:v>
                </c:pt>
                <c:pt idx="46">
                  <c:v>-0.17456453001632205</c:v>
                </c:pt>
                <c:pt idx="47">
                  <c:v>-0.11135809146607399</c:v>
                </c:pt>
                <c:pt idx="48">
                  <c:v>-5.1342482118538806E-2</c:v>
                </c:pt>
                <c:pt idx="49">
                  <c:v>5.7643084057598113E-3</c:v>
                </c:pt>
                <c:pt idx="50">
                  <c:v>5.4720276252134999E-2</c:v>
                </c:pt>
                <c:pt idx="51">
                  <c:v>0.10653665866566202</c:v>
                </c:pt>
                <c:pt idx="52">
                  <c:v>0.153125744211385</c:v>
                </c:pt>
                <c:pt idx="53">
                  <c:v>0.20002485529646002</c:v>
                </c:pt>
                <c:pt idx="54">
                  <c:v>0.24173726107436905</c:v>
                </c:pt>
                <c:pt idx="55">
                  <c:v>0.28382660105492613</c:v>
                </c:pt>
                <c:pt idx="56">
                  <c:v>0.32350769735644114</c:v>
                </c:pt>
                <c:pt idx="57">
                  <c:v>0.36074722162113793</c:v>
                </c:pt>
                <c:pt idx="58">
                  <c:v>0.3954981141308091</c:v>
                </c:pt>
                <c:pt idx="59">
                  <c:v>0.42770268452828203</c:v>
                </c:pt>
                <c:pt idx="60">
                  <c:v>0.46623563303297</c:v>
                </c:pt>
                <c:pt idx="61">
                  <c:v>0.49927676213711908</c:v>
                </c:pt>
                <c:pt idx="62">
                  <c:v>0.53888853524546798</c:v>
                </c:pt>
                <c:pt idx="63">
                  <c:v>0.57292295839295193</c:v>
                </c:pt>
                <c:pt idx="64">
                  <c:v>0.61063763103458124</c:v>
                </c:pt>
                <c:pt idx="65">
                  <c:v>0.64901378521413899</c:v>
                </c:pt>
                <c:pt idx="66">
                  <c:v>0.68481978764686602</c:v>
                </c:pt>
                <c:pt idx="67">
                  <c:v>0.72797414979878405</c:v>
                </c:pt>
                <c:pt idx="68">
                  <c:v>0.76868135203047727</c:v>
                </c:pt>
                <c:pt idx="69">
                  <c:v>0.80679280619957028</c:v>
                </c:pt>
                <c:pt idx="70">
                  <c:v>0.84930820665033713</c:v>
                </c:pt>
                <c:pt idx="71">
                  <c:v>0.88921002476912991</c:v>
                </c:pt>
                <c:pt idx="72">
                  <c:v>0.93761089254698315</c:v>
                </c:pt>
                <c:pt idx="73">
                  <c:v>0.98358921540962596</c:v>
                </c:pt>
                <c:pt idx="74">
                  <c:v>1.0309304331587232</c:v>
                </c:pt>
                <c:pt idx="75">
                  <c:v>1.07151191672608</c:v>
                </c:pt>
                <c:pt idx="76">
                  <c:v>1.1302147682132921</c:v>
                </c:pt>
                <c:pt idx="77">
                  <c:v>1.1780296576564178</c:v>
                </c:pt>
                <c:pt idx="78">
                  <c:v>1.2320633627491568</c:v>
                </c:pt>
                <c:pt idx="79">
                  <c:v>1.2834782637273539</c:v>
                </c:pt>
                <c:pt idx="80">
                  <c:v>1.3319366925555416</c:v>
                </c:pt>
                <c:pt idx="81">
                  <c:v>1.397637940357495</c:v>
                </c:pt>
                <c:pt idx="82">
                  <c:v>1.455885037680789</c:v>
                </c:pt>
                <c:pt idx="83">
                  <c:v>1.5168561557779818</c:v>
                </c:pt>
                <c:pt idx="84">
                  <c:v>1.592871279943469</c:v>
                </c:pt>
                <c:pt idx="85">
                  <c:v>1.6546418610971911</c:v>
                </c:pt>
                <c:pt idx="86">
                  <c:v>1.7263582725308471</c:v>
                </c:pt>
                <c:pt idx="87">
                  <c:v>1.8097436637305371</c:v>
                </c:pt>
                <c:pt idx="88">
                  <c:v>1.8839645187571077</c:v>
                </c:pt>
                <c:pt idx="89">
                  <c:v>1.9631732262028732</c:v>
                </c:pt>
                <c:pt idx="90">
                  <c:v>2.0481725033322671</c:v>
                </c:pt>
                <c:pt idx="91">
                  <c:v>2.1495737798046424</c:v>
                </c:pt>
                <c:pt idx="92">
                  <c:v>2.2398709427233534</c:v>
                </c:pt>
                <c:pt idx="93">
                  <c:v>2.3380993197019508</c:v>
                </c:pt>
              </c:numCache>
            </c:numRef>
          </c:xVal>
          <c:yVal>
            <c:numRef>
              <c:f>'Royal Soil 1 sorption'!$G$61:$G$154</c:f>
              <c:numCache>
                <c:formatCode>General</c:formatCode>
                <c:ptCount val="94"/>
                <c:pt idx="0">
                  <c:v>3.07</c:v>
                </c:pt>
                <c:pt idx="1">
                  <c:v>2.94</c:v>
                </c:pt>
                <c:pt idx="2">
                  <c:v>2.8</c:v>
                </c:pt>
                <c:pt idx="3">
                  <c:v>2.72</c:v>
                </c:pt>
                <c:pt idx="4">
                  <c:v>2.58</c:v>
                </c:pt>
                <c:pt idx="5">
                  <c:v>2.4899999999999998</c:v>
                </c:pt>
                <c:pt idx="6">
                  <c:v>2.4299999999999997</c:v>
                </c:pt>
                <c:pt idx="7">
                  <c:v>2.3299999999999996</c:v>
                </c:pt>
                <c:pt idx="8">
                  <c:v>2.23</c:v>
                </c:pt>
                <c:pt idx="9">
                  <c:v>2.13</c:v>
                </c:pt>
                <c:pt idx="10">
                  <c:v>2.0299999999999998</c:v>
                </c:pt>
                <c:pt idx="11">
                  <c:v>2.02</c:v>
                </c:pt>
                <c:pt idx="12">
                  <c:v>1.9600000000000002</c:v>
                </c:pt>
                <c:pt idx="13">
                  <c:v>1.9500000000000002</c:v>
                </c:pt>
                <c:pt idx="14">
                  <c:v>1.83</c:v>
                </c:pt>
                <c:pt idx="15">
                  <c:v>1.8</c:v>
                </c:pt>
                <c:pt idx="16">
                  <c:v>1.74</c:v>
                </c:pt>
                <c:pt idx="17">
                  <c:v>1.72</c:v>
                </c:pt>
                <c:pt idx="18">
                  <c:v>1.6800000000000002</c:v>
                </c:pt>
                <c:pt idx="19">
                  <c:v>1.6400000000000001</c:v>
                </c:pt>
                <c:pt idx="20">
                  <c:v>1.61</c:v>
                </c:pt>
                <c:pt idx="21">
                  <c:v>1.58</c:v>
                </c:pt>
                <c:pt idx="22">
                  <c:v>1.55</c:v>
                </c:pt>
                <c:pt idx="23">
                  <c:v>1.52</c:v>
                </c:pt>
                <c:pt idx="24">
                  <c:v>1.49</c:v>
                </c:pt>
                <c:pt idx="25">
                  <c:v>1.45</c:v>
                </c:pt>
                <c:pt idx="26">
                  <c:v>1.42</c:v>
                </c:pt>
                <c:pt idx="27">
                  <c:v>1.3800000000000001</c:v>
                </c:pt>
                <c:pt idx="28">
                  <c:v>1.34</c:v>
                </c:pt>
                <c:pt idx="29">
                  <c:v>1.32</c:v>
                </c:pt>
                <c:pt idx="30">
                  <c:v>1.29</c:v>
                </c:pt>
                <c:pt idx="31">
                  <c:v>1.27</c:v>
                </c:pt>
                <c:pt idx="32">
                  <c:v>1.23</c:v>
                </c:pt>
                <c:pt idx="33">
                  <c:v>1.1900000000000002</c:v>
                </c:pt>
                <c:pt idx="34">
                  <c:v>1.1500000000000001</c:v>
                </c:pt>
                <c:pt idx="35">
                  <c:v>1.1000000000000001</c:v>
                </c:pt>
                <c:pt idx="36">
                  <c:v>1.06</c:v>
                </c:pt>
                <c:pt idx="37">
                  <c:v>1.01</c:v>
                </c:pt>
                <c:pt idx="38">
                  <c:v>1.01</c:v>
                </c:pt>
                <c:pt idx="39">
                  <c:v>1.1100000000000001</c:v>
                </c:pt>
                <c:pt idx="40">
                  <c:v>1.21</c:v>
                </c:pt>
                <c:pt idx="41">
                  <c:v>1.26</c:v>
                </c:pt>
                <c:pt idx="42">
                  <c:v>1.3</c:v>
                </c:pt>
                <c:pt idx="43">
                  <c:v>1.37</c:v>
                </c:pt>
                <c:pt idx="44">
                  <c:v>1.4</c:v>
                </c:pt>
                <c:pt idx="45">
                  <c:v>1.46</c:v>
                </c:pt>
                <c:pt idx="46">
                  <c:v>1.48</c:v>
                </c:pt>
                <c:pt idx="47">
                  <c:v>1.52</c:v>
                </c:pt>
                <c:pt idx="48">
                  <c:v>1.52</c:v>
                </c:pt>
                <c:pt idx="49">
                  <c:v>1.59</c:v>
                </c:pt>
                <c:pt idx="50">
                  <c:v>1.6</c:v>
                </c:pt>
                <c:pt idx="51">
                  <c:v>1.6500000000000001</c:v>
                </c:pt>
                <c:pt idx="52">
                  <c:v>1.6600000000000001</c:v>
                </c:pt>
                <c:pt idx="53">
                  <c:v>1.72</c:v>
                </c:pt>
                <c:pt idx="54">
                  <c:v>1.72</c:v>
                </c:pt>
                <c:pt idx="55">
                  <c:v>1.73</c:v>
                </c:pt>
                <c:pt idx="56">
                  <c:v>1.77</c:v>
                </c:pt>
                <c:pt idx="57">
                  <c:v>1.8</c:v>
                </c:pt>
                <c:pt idx="58">
                  <c:v>1.83</c:v>
                </c:pt>
                <c:pt idx="59">
                  <c:v>1.86</c:v>
                </c:pt>
                <c:pt idx="60">
                  <c:v>1.87</c:v>
                </c:pt>
                <c:pt idx="61">
                  <c:v>1.8900000000000001</c:v>
                </c:pt>
                <c:pt idx="62">
                  <c:v>1.9100000000000001</c:v>
                </c:pt>
                <c:pt idx="63">
                  <c:v>1.9600000000000002</c:v>
                </c:pt>
                <c:pt idx="64">
                  <c:v>1.9900000000000002</c:v>
                </c:pt>
                <c:pt idx="65">
                  <c:v>2.02</c:v>
                </c:pt>
                <c:pt idx="66">
                  <c:v>2.0299999999999998</c:v>
                </c:pt>
                <c:pt idx="67">
                  <c:v>2.08</c:v>
                </c:pt>
                <c:pt idx="68">
                  <c:v>2.08</c:v>
                </c:pt>
                <c:pt idx="69">
                  <c:v>2.13</c:v>
                </c:pt>
                <c:pt idx="70">
                  <c:v>2.14</c:v>
                </c:pt>
                <c:pt idx="71">
                  <c:v>2.21</c:v>
                </c:pt>
                <c:pt idx="72">
                  <c:v>2.2000000000000002</c:v>
                </c:pt>
                <c:pt idx="73">
                  <c:v>2.2600000000000002</c:v>
                </c:pt>
                <c:pt idx="74">
                  <c:v>2.29</c:v>
                </c:pt>
                <c:pt idx="75">
                  <c:v>2.3099999999999996</c:v>
                </c:pt>
                <c:pt idx="76">
                  <c:v>2.34</c:v>
                </c:pt>
                <c:pt idx="77">
                  <c:v>2.36</c:v>
                </c:pt>
                <c:pt idx="78">
                  <c:v>2.3899999999999997</c:v>
                </c:pt>
                <c:pt idx="79">
                  <c:v>2.44</c:v>
                </c:pt>
                <c:pt idx="80">
                  <c:v>2.4499999999999997</c:v>
                </c:pt>
                <c:pt idx="81">
                  <c:v>2.52</c:v>
                </c:pt>
                <c:pt idx="82">
                  <c:v>2.56</c:v>
                </c:pt>
                <c:pt idx="83">
                  <c:v>2.57</c:v>
                </c:pt>
                <c:pt idx="84">
                  <c:v>2.61</c:v>
                </c:pt>
                <c:pt idx="85">
                  <c:v>2.65</c:v>
                </c:pt>
                <c:pt idx="86">
                  <c:v>2.7</c:v>
                </c:pt>
                <c:pt idx="87">
                  <c:v>2.75</c:v>
                </c:pt>
                <c:pt idx="88">
                  <c:v>2.77</c:v>
                </c:pt>
                <c:pt idx="89">
                  <c:v>2.8299999999999996</c:v>
                </c:pt>
                <c:pt idx="90">
                  <c:v>2.86</c:v>
                </c:pt>
                <c:pt idx="91">
                  <c:v>2.9</c:v>
                </c:pt>
                <c:pt idx="92">
                  <c:v>2.96</c:v>
                </c:pt>
                <c:pt idx="93">
                  <c:v>3.03</c:v>
                </c:pt>
              </c:numCache>
            </c:numRef>
          </c:yVal>
          <c:smooth val="0"/>
        </c:ser>
        <c:ser>
          <c:idx val="0"/>
          <c:order val="11"/>
          <c:tx>
            <c:v>L-Soil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rgbClr val="000080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xVal>
            <c:numRef>
              <c:f>'L-Soil1'!$F$66:$F$159</c:f>
              <c:numCache>
                <c:formatCode>General</c:formatCode>
                <c:ptCount val="94"/>
                <c:pt idx="0">
                  <c:v>2.2609632132787949</c:v>
                </c:pt>
                <c:pt idx="1">
                  <c:v>1.7883497726006259</c:v>
                </c:pt>
                <c:pt idx="2">
                  <c:v>1.4132699172538628</c:v>
                </c:pt>
                <c:pt idx="3">
                  <c:v>1.1302147682132921</c:v>
                </c:pt>
                <c:pt idx="4">
                  <c:v>0.93007234334250599</c:v>
                </c:pt>
                <c:pt idx="5">
                  <c:v>0.76183565905939421</c:v>
                </c:pt>
                <c:pt idx="6">
                  <c:v>0.61380964838600416</c:v>
                </c:pt>
                <c:pt idx="7">
                  <c:v>0.48721326902024908</c:v>
                </c:pt>
                <c:pt idx="8">
                  <c:v>0.36939959154325508</c:v>
                </c:pt>
                <c:pt idx="9">
                  <c:v>0.26413388453924203</c:v>
                </c:pt>
                <c:pt idx="10">
                  <c:v>0.17239436813523104</c:v>
                </c:pt>
                <c:pt idx="11">
                  <c:v>9.2879626593924694E-2</c:v>
                </c:pt>
                <c:pt idx="12">
                  <c:v>3.0233383603695499E-2</c:v>
                </c:pt>
                <c:pt idx="13">
                  <c:v>-1.8701355088343405E-2</c:v>
                </c:pt>
                <c:pt idx="14">
                  <c:v>-5.9510122333166923E-2</c:v>
                </c:pt>
                <c:pt idx="15">
                  <c:v>-9.49581078358014E-2</c:v>
                </c:pt>
                <c:pt idx="16">
                  <c:v>-0.127789827711734</c:v>
                </c:pt>
                <c:pt idx="17">
                  <c:v>-0.16352559424802898</c:v>
                </c:pt>
                <c:pt idx="18">
                  <c:v>-0.19948993534656403</c:v>
                </c:pt>
                <c:pt idx="19">
                  <c:v>-0.23294209349075204</c:v>
                </c:pt>
                <c:pt idx="20">
                  <c:v>-0.26386560818382004</c:v>
                </c:pt>
                <c:pt idx="21">
                  <c:v>-0.29793457148413705</c:v>
                </c:pt>
                <c:pt idx="22">
                  <c:v>-0.32952126486335109</c:v>
                </c:pt>
                <c:pt idx="23">
                  <c:v>-0.3615024962516491</c:v>
                </c:pt>
                <c:pt idx="24">
                  <c:v>-0.39096694922955316</c:v>
                </c:pt>
                <c:pt idx="25">
                  <c:v>-0.42688529657598806</c:v>
                </c:pt>
                <c:pt idx="26">
                  <c:v>-0.46350460950402705</c:v>
                </c:pt>
                <c:pt idx="27">
                  <c:v>-0.49777995187054408</c:v>
                </c:pt>
                <c:pt idx="28">
                  <c:v>-0.53283087756037917</c:v>
                </c:pt>
                <c:pt idx="29">
                  <c:v>-0.56876903881688712</c:v>
                </c:pt>
                <c:pt idx="30">
                  <c:v>-0.60914096178946897</c:v>
                </c:pt>
                <c:pt idx="31">
                  <c:v>-0.64738749757977521</c:v>
                </c:pt>
                <c:pt idx="32">
                  <c:v>-0.68701559734257212</c:v>
                </c:pt>
                <c:pt idx="33">
                  <c:v>-0.72826012801420592</c:v>
                </c:pt>
                <c:pt idx="34">
                  <c:v>-0.76740321826517421</c:v>
                </c:pt>
                <c:pt idx="35">
                  <c:v>-0.81261543047794704</c:v>
                </c:pt>
                <c:pt idx="36">
                  <c:v>-0.85606434538868204</c:v>
                </c:pt>
                <c:pt idx="37">
                  <c:v>-0.85606434538868204</c:v>
                </c:pt>
                <c:pt idx="38">
                  <c:v>-0.75943603826892003</c:v>
                </c:pt>
                <c:pt idx="39">
                  <c:v>-0.67969781487305525</c:v>
                </c:pt>
                <c:pt idx="40">
                  <c:v>-0.602319940049726</c:v>
                </c:pt>
                <c:pt idx="41">
                  <c:v>-0.53283087756037917</c:v>
                </c:pt>
                <c:pt idx="42">
                  <c:v>-0.46350460950402705</c:v>
                </c:pt>
                <c:pt idx="43">
                  <c:v>-0.39690879350066416</c:v>
                </c:pt>
                <c:pt idx="44">
                  <c:v>-0.33820198477947111</c:v>
                </c:pt>
                <c:pt idx="45">
                  <c:v>-0.27518047597839007</c:v>
                </c:pt>
                <c:pt idx="46">
                  <c:v>-0.21061095482408002</c:v>
                </c:pt>
                <c:pt idx="47">
                  <c:v>-0.14975711806177003</c:v>
                </c:pt>
                <c:pt idx="48">
                  <c:v>-9.2227511447579125E-2</c:v>
                </c:pt>
                <c:pt idx="49">
                  <c:v>-3.5017168999690609E-2</c:v>
                </c:pt>
                <c:pt idx="50">
                  <c:v>1.9356888580482099E-2</c:v>
                </c:pt>
                <c:pt idx="51">
                  <c:v>7.1061756922207925E-2</c:v>
                </c:pt>
                <c:pt idx="52">
                  <c:v>0.120212563734397</c:v>
                </c:pt>
                <c:pt idx="53">
                  <c:v>0.16688331009110402</c:v>
                </c:pt>
                <c:pt idx="54">
                  <c:v>0.21111493997897002</c:v>
                </c:pt>
                <c:pt idx="55">
                  <c:v>0.25572196667074504</c:v>
                </c:pt>
                <c:pt idx="56">
                  <c:v>0.29512238311359507</c:v>
                </c:pt>
                <c:pt idx="57">
                  <c:v>0.33492353117465418</c:v>
                </c:pt>
                <c:pt idx="58">
                  <c:v>0.37518068247302505</c:v>
                </c:pt>
                <c:pt idx="59">
                  <c:v>0.41009323390178198</c:v>
                </c:pt>
                <c:pt idx="60">
                  <c:v>0.44838462076380009</c:v>
                </c:pt>
                <c:pt idx="61">
                  <c:v>0.48420618670479004</c:v>
                </c:pt>
                <c:pt idx="62">
                  <c:v>0.51748026715553097</c:v>
                </c:pt>
                <c:pt idx="63">
                  <c:v>0.55739146547868212</c:v>
                </c:pt>
                <c:pt idx="64">
                  <c:v>0.59170088675056298</c:v>
                </c:pt>
                <c:pt idx="65">
                  <c:v>0.6297396878801621</c:v>
                </c:pt>
                <c:pt idx="66">
                  <c:v>0.67172699209212217</c:v>
                </c:pt>
                <c:pt idx="67">
                  <c:v>0.70793940848343817</c:v>
                </c:pt>
                <c:pt idx="68">
                  <c:v>0.74821863438086911</c:v>
                </c:pt>
                <c:pt idx="69">
                  <c:v>0.78937116155665288</c:v>
                </c:pt>
                <c:pt idx="70">
                  <c:v>0.82792328992410102</c:v>
                </c:pt>
                <c:pt idx="71">
                  <c:v>0.87459293423033002</c:v>
                </c:pt>
                <c:pt idx="72">
                  <c:v>0.91882859449880716</c:v>
                </c:pt>
                <c:pt idx="73">
                  <c:v>0.96043694042801797</c:v>
                </c:pt>
                <c:pt idx="74">
                  <c:v>1.0070820114977961</c:v>
                </c:pt>
                <c:pt idx="75">
                  <c:v>1.0551504620845611</c:v>
                </c:pt>
                <c:pt idx="76">
                  <c:v>1.1047741039180161</c:v>
                </c:pt>
                <c:pt idx="77">
                  <c:v>1.1517550386443351</c:v>
                </c:pt>
                <c:pt idx="78">
                  <c:v>1.2047909599705071</c:v>
                </c:pt>
                <c:pt idx="79">
                  <c:v>1.2598730058744287</c:v>
                </c:pt>
                <c:pt idx="80">
                  <c:v>1.3074933556173096</c:v>
                </c:pt>
                <c:pt idx="81">
                  <c:v>1.3669143735986531</c:v>
                </c:pt>
                <c:pt idx="82">
                  <c:v>1.4237948506464146</c:v>
                </c:pt>
                <c:pt idx="83">
                  <c:v>1.4832432420172827</c:v>
                </c:pt>
                <c:pt idx="84">
                  <c:v>1.551374865480887</c:v>
                </c:pt>
                <c:pt idx="85">
                  <c:v>1.6233737186287001</c:v>
                </c:pt>
                <c:pt idx="86">
                  <c:v>1.686721391263555</c:v>
                </c:pt>
                <c:pt idx="87">
                  <c:v>1.7673303783011598</c:v>
                </c:pt>
                <c:pt idx="88">
                  <c:v>1.8388779230942283</c:v>
                </c:pt>
                <c:pt idx="89">
                  <c:v>1.9308438140774991</c:v>
                </c:pt>
                <c:pt idx="90">
                  <c:v>2.0134186780399479</c:v>
                </c:pt>
                <c:pt idx="91">
                  <c:v>2.1023611284214012</c:v>
                </c:pt>
                <c:pt idx="92">
                  <c:v>2.1988418380320489</c:v>
                </c:pt>
                <c:pt idx="93">
                  <c:v>2.304383356078243</c:v>
                </c:pt>
              </c:numCache>
            </c:numRef>
          </c:xVal>
          <c:yVal>
            <c:numRef>
              <c:f>'L-Soil1'!$E$66:$E$159</c:f>
              <c:numCache>
                <c:formatCode>General</c:formatCode>
                <c:ptCount val="94"/>
                <c:pt idx="0">
                  <c:v>1.35</c:v>
                </c:pt>
                <c:pt idx="1">
                  <c:v>1.31</c:v>
                </c:pt>
                <c:pt idx="2">
                  <c:v>1.26</c:v>
                </c:pt>
                <c:pt idx="3">
                  <c:v>1.2</c:v>
                </c:pt>
                <c:pt idx="4">
                  <c:v>1.1600000000000001</c:v>
                </c:pt>
                <c:pt idx="5">
                  <c:v>1.1200000000000001</c:v>
                </c:pt>
                <c:pt idx="6">
                  <c:v>1.0900000000000001</c:v>
                </c:pt>
                <c:pt idx="7">
                  <c:v>1.05</c:v>
                </c:pt>
                <c:pt idx="8">
                  <c:v>1.02</c:v>
                </c:pt>
                <c:pt idx="9">
                  <c:v>0.98</c:v>
                </c:pt>
                <c:pt idx="10">
                  <c:v>0.95000000000000007</c:v>
                </c:pt>
                <c:pt idx="11">
                  <c:v>0.93</c:v>
                </c:pt>
                <c:pt idx="12">
                  <c:v>0.9</c:v>
                </c:pt>
                <c:pt idx="13">
                  <c:v>0.89</c:v>
                </c:pt>
                <c:pt idx="14">
                  <c:v>0.87000000000000011</c:v>
                </c:pt>
                <c:pt idx="15">
                  <c:v>0.8600000000000001</c:v>
                </c:pt>
                <c:pt idx="16">
                  <c:v>0.85000000000000009</c:v>
                </c:pt>
                <c:pt idx="17">
                  <c:v>0.83000000000000007</c:v>
                </c:pt>
                <c:pt idx="18">
                  <c:v>0.82000000000000006</c:v>
                </c:pt>
                <c:pt idx="19">
                  <c:v>0.81</c:v>
                </c:pt>
                <c:pt idx="20">
                  <c:v>0.79</c:v>
                </c:pt>
                <c:pt idx="21">
                  <c:v>0.78</c:v>
                </c:pt>
                <c:pt idx="22">
                  <c:v>0.77000000000000013</c:v>
                </c:pt>
                <c:pt idx="23">
                  <c:v>0.75000000000000011</c:v>
                </c:pt>
                <c:pt idx="24">
                  <c:v>0.7400000000000001</c:v>
                </c:pt>
                <c:pt idx="25">
                  <c:v>0.73000000000000009</c:v>
                </c:pt>
                <c:pt idx="26">
                  <c:v>0.71000000000000008</c:v>
                </c:pt>
                <c:pt idx="27">
                  <c:v>0.70000000000000007</c:v>
                </c:pt>
                <c:pt idx="28">
                  <c:v>0.68</c:v>
                </c:pt>
                <c:pt idx="29">
                  <c:v>0.66000000000000014</c:v>
                </c:pt>
                <c:pt idx="30">
                  <c:v>0.65000000000000013</c:v>
                </c:pt>
                <c:pt idx="31">
                  <c:v>0.63000000000000012</c:v>
                </c:pt>
                <c:pt idx="32">
                  <c:v>0.6100000000000001</c:v>
                </c:pt>
                <c:pt idx="33">
                  <c:v>0.59</c:v>
                </c:pt>
                <c:pt idx="34">
                  <c:v>0.57000000000000006</c:v>
                </c:pt>
                <c:pt idx="35">
                  <c:v>0.55000000000000004</c:v>
                </c:pt>
                <c:pt idx="36">
                  <c:v>0.53</c:v>
                </c:pt>
                <c:pt idx="37">
                  <c:v>0.55000000000000004</c:v>
                </c:pt>
                <c:pt idx="38">
                  <c:v>0.57999999999999996</c:v>
                </c:pt>
                <c:pt idx="39">
                  <c:v>0.6100000000000001</c:v>
                </c:pt>
                <c:pt idx="40">
                  <c:v>0.63000000000000012</c:v>
                </c:pt>
                <c:pt idx="41">
                  <c:v>0.65000000000000013</c:v>
                </c:pt>
                <c:pt idx="42">
                  <c:v>0.67000000000000015</c:v>
                </c:pt>
                <c:pt idx="43">
                  <c:v>0.69000000000000006</c:v>
                </c:pt>
                <c:pt idx="44">
                  <c:v>0.71000000000000008</c:v>
                </c:pt>
                <c:pt idx="45">
                  <c:v>0.73000000000000009</c:v>
                </c:pt>
                <c:pt idx="46">
                  <c:v>0.75000000000000011</c:v>
                </c:pt>
                <c:pt idx="47">
                  <c:v>0.76000000000000012</c:v>
                </c:pt>
                <c:pt idx="48">
                  <c:v>0.78</c:v>
                </c:pt>
                <c:pt idx="49">
                  <c:v>0.8</c:v>
                </c:pt>
                <c:pt idx="50">
                  <c:v>0.81</c:v>
                </c:pt>
                <c:pt idx="51">
                  <c:v>0.83000000000000007</c:v>
                </c:pt>
                <c:pt idx="52">
                  <c:v>0.84000000000000008</c:v>
                </c:pt>
                <c:pt idx="53">
                  <c:v>0.85000000000000009</c:v>
                </c:pt>
                <c:pt idx="54">
                  <c:v>0.87000000000000011</c:v>
                </c:pt>
                <c:pt idx="55">
                  <c:v>0.88</c:v>
                </c:pt>
                <c:pt idx="56">
                  <c:v>0.89</c:v>
                </c:pt>
                <c:pt idx="57">
                  <c:v>0.9</c:v>
                </c:pt>
                <c:pt idx="58">
                  <c:v>0.91</c:v>
                </c:pt>
                <c:pt idx="59">
                  <c:v>0.92</c:v>
                </c:pt>
                <c:pt idx="60">
                  <c:v>0.93</c:v>
                </c:pt>
                <c:pt idx="61">
                  <c:v>0.94000000000000006</c:v>
                </c:pt>
                <c:pt idx="62">
                  <c:v>0.95000000000000007</c:v>
                </c:pt>
                <c:pt idx="63">
                  <c:v>0.96000000000000008</c:v>
                </c:pt>
                <c:pt idx="64">
                  <c:v>0.97000000000000008</c:v>
                </c:pt>
                <c:pt idx="65">
                  <c:v>0.98</c:v>
                </c:pt>
                <c:pt idx="66">
                  <c:v>0.99</c:v>
                </c:pt>
                <c:pt idx="67">
                  <c:v>1</c:v>
                </c:pt>
                <c:pt idx="68">
                  <c:v>1.01</c:v>
                </c:pt>
                <c:pt idx="69">
                  <c:v>1.02</c:v>
                </c:pt>
                <c:pt idx="70">
                  <c:v>1.03</c:v>
                </c:pt>
                <c:pt idx="71">
                  <c:v>1.04</c:v>
                </c:pt>
                <c:pt idx="72">
                  <c:v>1.05</c:v>
                </c:pt>
                <c:pt idx="73">
                  <c:v>1.06</c:v>
                </c:pt>
                <c:pt idx="74">
                  <c:v>1.07</c:v>
                </c:pt>
                <c:pt idx="75">
                  <c:v>1.08</c:v>
                </c:pt>
                <c:pt idx="76">
                  <c:v>1.0900000000000001</c:v>
                </c:pt>
                <c:pt idx="77">
                  <c:v>1.1000000000000001</c:v>
                </c:pt>
                <c:pt idx="78">
                  <c:v>1.1200000000000001</c:v>
                </c:pt>
                <c:pt idx="79">
                  <c:v>1.1300000000000001</c:v>
                </c:pt>
                <c:pt idx="80">
                  <c:v>1.1400000000000001</c:v>
                </c:pt>
                <c:pt idx="81">
                  <c:v>1.1600000000000001</c:v>
                </c:pt>
                <c:pt idx="82">
                  <c:v>1.1700000000000002</c:v>
                </c:pt>
                <c:pt idx="83">
                  <c:v>1.1800000000000002</c:v>
                </c:pt>
                <c:pt idx="84">
                  <c:v>1.2</c:v>
                </c:pt>
                <c:pt idx="85">
                  <c:v>1.21</c:v>
                </c:pt>
                <c:pt idx="86">
                  <c:v>1.23</c:v>
                </c:pt>
                <c:pt idx="87">
                  <c:v>1.25</c:v>
                </c:pt>
                <c:pt idx="88">
                  <c:v>1.26</c:v>
                </c:pt>
                <c:pt idx="89">
                  <c:v>1.28</c:v>
                </c:pt>
                <c:pt idx="90">
                  <c:v>1.3</c:v>
                </c:pt>
                <c:pt idx="91">
                  <c:v>1.32</c:v>
                </c:pt>
                <c:pt idx="92">
                  <c:v>1.34</c:v>
                </c:pt>
                <c:pt idx="93">
                  <c:v>1.36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525440"/>
        <c:axId val="183527400"/>
      </c:scatterChart>
      <c:valAx>
        <c:axId val="183525440"/>
        <c:scaling>
          <c:orientation val="minMax"/>
          <c:max val="1"/>
          <c:min val="-2.5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Chi</a:t>
                </a:r>
              </a:p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-ln(-ln(aw))</a:t>
                </a:r>
              </a:p>
            </c:rich>
          </c:tx>
          <c:layout>
            <c:manualLayout>
              <c:xMode val="edge"/>
              <c:yMode val="edge"/>
              <c:x val="0.43543575467734902"/>
              <c:y val="0.866664496533212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3527400"/>
        <c:crosses val="autoZero"/>
        <c:crossBetween val="midCat"/>
        <c:majorUnit val="0.5"/>
      </c:valAx>
      <c:valAx>
        <c:axId val="183527400"/>
        <c:scaling>
          <c:orientation val="minMax"/>
          <c:max val="1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Water Content (g/100 g)</a:t>
                </a:r>
              </a:p>
            </c:rich>
          </c:tx>
          <c:layout>
            <c:manualLayout>
              <c:xMode val="edge"/>
              <c:yMode val="edge"/>
              <c:x val="5.6485999066067591E-2"/>
              <c:y val="0.2329597328814910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3525440"/>
        <c:crossesAt val="-2.5"/>
        <c:crossBetween val="midCat"/>
        <c:majorUnit val="5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915927584758302"/>
          <c:y val="7.6922884307681516E-2"/>
          <c:w val="0.19819834350831103"/>
          <c:h val="0.3743580369640501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solidFill>
        <a:schemeClr val="tx1"/>
      </a:solidFill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7" charset="0"/>
              </a:defRPr>
            </a:lvl1pPr>
          </a:lstStyle>
          <a:p>
            <a:pPr>
              <a:defRPr/>
            </a:pPr>
            <a:fld id="{16576E1A-3D27-4925-A975-1F16C7D4A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83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B2B87B-E72D-9E49-8E8F-583119F830CD}" type="slidenum">
              <a:rPr lang="en-US" sz="1200">
                <a:latin typeface="Times New Roman" charset="0"/>
              </a:rPr>
              <a:pPr/>
              <a:t>9</a:t>
            </a:fld>
            <a:endParaRPr lang="en-US" sz="120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9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B2B87B-E72D-9E49-8E8F-583119F830CD}" type="slidenum">
              <a:rPr lang="en-US" sz="1200">
                <a:latin typeface="Times New Roman" charset="0"/>
              </a:rPr>
              <a:pPr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9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defTabSz="877788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defTabSz="87778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F0E0BD-1181-D842-B4CA-6F4437824A6A}" type="slidenum">
              <a:rPr lang="en-US" sz="1200">
                <a:latin typeface="Times New Roman" charset="0"/>
              </a:rPr>
              <a:pPr/>
              <a:t>12</a:t>
            </a:fld>
            <a:endParaRPr lang="en-US" sz="1200"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6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7D99F-81E6-43EF-99FB-FFFC5EB30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59EDE-90FC-40EE-A3C8-9F94478FD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0B35-3AA7-4313-91B0-7566BFF3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B5331-4528-4016-925D-F763B69B7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SPhysicsheader.gif"/>
          <p:cNvPicPr>
            <a:picLocks noChangeAspect="1"/>
          </p:cNvPicPr>
          <p:nvPr userDrawn="1"/>
        </p:nvPicPr>
        <p:blipFill>
          <a:blip r:embed="rId2" cstate="print"/>
          <a:srcRect r="74127"/>
          <a:stretch>
            <a:fillRect/>
          </a:stretch>
        </p:blipFill>
        <p:spPr bwMode="auto">
          <a:xfrm>
            <a:off x="7591425" y="0"/>
            <a:ext cx="1552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474F-83C4-46D4-BA89-33085FF5A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86775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17195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447800"/>
            <a:ext cx="4173538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201CF-A403-4984-85C5-3DF4FE31D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86775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171950" cy="4684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81550" y="1447800"/>
            <a:ext cx="4173538" cy="46847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F1C0B-6517-4894-928D-92A83815A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486775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497888" cy="46847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B2E2B-EB92-46E1-B28A-FEF5C3667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35F4D-A351-44E3-BFC0-7D79C652F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BA11B-20C4-4659-9EBE-A4FE3CFA2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C831-4374-481B-824D-63C7D6A5F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1C65F-3443-4FD7-947B-9AC20B07F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C9DA3-9724-4493-ACDD-6D6E45D8D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6231-6AE2-490B-AA35-6A8526300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E42A5-073A-4A84-9B4A-2AAEB26FE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67EE8-C33F-4222-B864-5E39FA7FF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 noChangeArrowheads="1"/>
          </p:cNvSpPr>
          <p:nvPr/>
        </p:nvSpPr>
        <p:spPr bwMode="gray">
          <a:xfrm>
            <a:off x="381000" y="1295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+mn-ea"/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4313"/>
            <a:ext cx="84867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97888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9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itchFamily="-107" charset="0"/>
              </a:defRPr>
            </a:lvl1pPr>
          </a:lstStyle>
          <a:p>
            <a:pPr>
              <a:defRPr/>
            </a:pPr>
            <a:fld id="{358223AD-A164-47AD-AA29-7B7DD6977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0" name="Picture 14" descr="newlogotrans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00999" y="6445756"/>
            <a:ext cx="1141703" cy="33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Rectangle 16"/>
          <p:cNvSpPr>
            <a:spLocks noChangeArrowheads="1"/>
          </p:cNvSpPr>
          <p:nvPr/>
        </p:nvSpPr>
        <p:spPr bwMode="gray">
          <a:xfrm>
            <a:off x="52388" y="6343650"/>
            <a:ext cx="6802437" cy="746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0" y="6400800"/>
            <a:ext cx="1235676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6" r:id="rId13"/>
    <p:sldLayoutId id="2147483783" r:id="rId14"/>
    <p:sldLayoutId id="2147483784" r:id="rId15"/>
    <p:sldLayoutId id="214748378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+mj-lt"/>
          <a:ea typeface="ＭＳ Ｐゴシック" pitchFamily="-107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  <a:ea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  <a:ea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  <a:ea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  <a:ea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6002E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6002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"/>
            <a:ext cx="7772400" cy="1371600"/>
          </a:xfrm>
        </p:spPr>
        <p:txBody>
          <a:bodyPr/>
          <a:lstStyle/>
          <a:p>
            <a:pPr algn="ctr"/>
            <a:r>
              <a:rPr lang="en-US" sz="4000" dirty="0" smtClean="0"/>
              <a:t>A first look at using the Vapor Sorption Analyzer in soils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6400800" cy="1752600"/>
          </a:xfrm>
        </p:spPr>
        <p:txBody>
          <a:bodyPr/>
          <a:lstStyle/>
          <a:p>
            <a:r>
              <a:rPr lang="en-US" sz="2800" dirty="0" smtClean="0"/>
              <a:t>Doug Cobos, Ph.D.</a:t>
            </a:r>
          </a:p>
          <a:p>
            <a:r>
              <a:rPr lang="en-US" sz="2400" dirty="0" smtClean="0"/>
              <a:t>Decagon Devices and Washington State University</a:t>
            </a:r>
            <a:endParaRPr lang="en-US" sz="2400" dirty="0"/>
          </a:p>
        </p:txBody>
      </p:sp>
      <p:pic>
        <p:nvPicPr>
          <p:cNvPr id="4" name="Picture 3" descr="V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62421"/>
            <a:ext cx="4953000" cy="3295579"/>
          </a:xfrm>
          <a:prstGeom prst="rect">
            <a:avLst/>
          </a:prstGeom>
        </p:spPr>
      </p:pic>
      <p:pic>
        <p:nvPicPr>
          <p:cNvPr id="5" name="Picture 4" descr="AquaSorp0063-a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44" y="3581400"/>
            <a:ext cx="392755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4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838200"/>
          </a:xfrm>
        </p:spPr>
        <p:txBody>
          <a:bodyPr/>
          <a:lstStyle/>
          <a:p>
            <a:pPr eaLnBrk="1" hangingPunct="1"/>
            <a:r>
              <a:rPr lang="en-US" sz="3900" dirty="0" smtClean="0">
                <a:latin typeface="Arial" charset="0"/>
                <a:ea typeface="ＭＳ Ｐゴシック" charset="0"/>
                <a:cs typeface="ＭＳ Ｐゴシック" charset="0"/>
              </a:rPr>
              <a:t>VSA (how it works)</a:t>
            </a:r>
            <a:endParaRPr lang="en-US" sz="39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600200"/>
            <a:ext cx="3081338" cy="4538662"/>
            <a:chOff x="5257800" y="1633538"/>
            <a:chExt cx="3081338" cy="4538662"/>
          </a:xfrm>
        </p:grpSpPr>
        <p:grpSp>
          <p:nvGrpSpPr>
            <p:cNvPr id="93187" name="Group 5"/>
            <p:cNvGrpSpPr>
              <a:grpSpLocks/>
            </p:cNvGrpSpPr>
            <p:nvPr/>
          </p:nvGrpSpPr>
          <p:grpSpPr bwMode="auto">
            <a:xfrm>
              <a:off x="5257800" y="2852738"/>
              <a:ext cx="2971800" cy="2362200"/>
              <a:chOff x="3648" y="1152"/>
              <a:chExt cx="1872" cy="1488"/>
            </a:xfrm>
          </p:grpSpPr>
          <p:sp>
            <p:nvSpPr>
              <p:cNvPr id="93197" name="Rectangle 6"/>
              <p:cNvSpPr>
                <a:spLocks noChangeArrowheads="1"/>
              </p:cNvSpPr>
              <p:nvPr/>
            </p:nvSpPr>
            <p:spPr bwMode="auto">
              <a:xfrm>
                <a:off x="3648" y="1152"/>
                <a:ext cx="1872" cy="14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3198" name="Group 7"/>
              <p:cNvGrpSpPr>
                <a:grpSpLocks/>
              </p:cNvGrpSpPr>
              <p:nvPr/>
            </p:nvGrpSpPr>
            <p:grpSpPr bwMode="auto">
              <a:xfrm>
                <a:off x="3696" y="1198"/>
                <a:ext cx="1794" cy="1412"/>
                <a:chOff x="3696" y="1198"/>
                <a:chExt cx="1794" cy="1412"/>
              </a:xfrm>
            </p:grpSpPr>
            <p:sp>
              <p:nvSpPr>
                <p:cNvPr id="93204" name="Rectangle 8"/>
                <p:cNvSpPr>
                  <a:spLocks noChangeArrowheads="1"/>
                </p:cNvSpPr>
                <p:nvPr/>
              </p:nvSpPr>
              <p:spPr bwMode="auto">
                <a:xfrm>
                  <a:off x="4224" y="1216"/>
                  <a:ext cx="869" cy="59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05" name="Rectangle 9"/>
                <p:cNvSpPr>
                  <a:spLocks noChangeArrowheads="1"/>
                </p:cNvSpPr>
                <p:nvPr/>
              </p:nvSpPr>
              <p:spPr bwMode="auto">
                <a:xfrm>
                  <a:off x="3697" y="1252"/>
                  <a:ext cx="43" cy="50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06" name="Rectangle 10"/>
                <p:cNvSpPr>
                  <a:spLocks noChangeArrowheads="1"/>
                </p:cNvSpPr>
                <p:nvPr/>
              </p:nvSpPr>
              <p:spPr bwMode="auto">
                <a:xfrm>
                  <a:off x="4177" y="1292"/>
                  <a:ext cx="45" cy="38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07" name="Rectangle 11"/>
                <p:cNvSpPr>
                  <a:spLocks noChangeArrowheads="1"/>
                </p:cNvSpPr>
                <p:nvPr/>
              </p:nvSpPr>
              <p:spPr bwMode="auto">
                <a:xfrm>
                  <a:off x="4413" y="1815"/>
                  <a:ext cx="553" cy="53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0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776" y="1413"/>
                  <a:ext cx="38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09" name="Line 13"/>
                <p:cNvSpPr>
                  <a:spLocks noChangeShapeType="1"/>
                </p:cNvSpPr>
                <p:nvPr/>
              </p:nvSpPr>
              <p:spPr bwMode="auto">
                <a:xfrm>
                  <a:off x="3771" y="1560"/>
                  <a:ext cx="36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0" name="Freeform 14"/>
                <p:cNvSpPr>
                  <a:spLocks/>
                </p:cNvSpPr>
                <p:nvPr/>
              </p:nvSpPr>
              <p:spPr bwMode="auto">
                <a:xfrm>
                  <a:off x="4044" y="2454"/>
                  <a:ext cx="1229" cy="45"/>
                </a:xfrm>
                <a:custGeom>
                  <a:avLst/>
                  <a:gdLst>
                    <a:gd name="T0" fmla="*/ 45 w 1229"/>
                    <a:gd name="T1" fmla="*/ 0 h 45"/>
                    <a:gd name="T2" fmla="*/ 75 w 1229"/>
                    <a:gd name="T3" fmla="*/ 2 h 45"/>
                    <a:gd name="T4" fmla="*/ 96 w 1229"/>
                    <a:gd name="T5" fmla="*/ 8 h 45"/>
                    <a:gd name="T6" fmla="*/ 118 w 1229"/>
                    <a:gd name="T7" fmla="*/ 19 h 45"/>
                    <a:gd name="T8" fmla="*/ 144 w 1229"/>
                    <a:gd name="T9" fmla="*/ 6 h 45"/>
                    <a:gd name="T10" fmla="*/ 165 w 1229"/>
                    <a:gd name="T11" fmla="*/ 0 h 45"/>
                    <a:gd name="T12" fmla="*/ 187 w 1229"/>
                    <a:gd name="T13" fmla="*/ 1 h 45"/>
                    <a:gd name="T14" fmla="*/ 205 w 1229"/>
                    <a:gd name="T15" fmla="*/ 10 h 45"/>
                    <a:gd name="T16" fmla="*/ 216 w 1229"/>
                    <a:gd name="T17" fmla="*/ 29 h 45"/>
                    <a:gd name="T18" fmla="*/ 248 w 1229"/>
                    <a:gd name="T19" fmla="*/ 15 h 45"/>
                    <a:gd name="T20" fmla="*/ 258 w 1229"/>
                    <a:gd name="T21" fmla="*/ 13 h 45"/>
                    <a:gd name="T22" fmla="*/ 268 w 1229"/>
                    <a:gd name="T23" fmla="*/ 19 h 45"/>
                    <a:gd name="T24" fmla="*/ 285 w 1229"/>
                    <a:gd name="T25" fmla="*/ 21 h 45"/>
                    <a:gd name="T26" fmla="*/ 289 w 1229"/>
                    <a:gd name="T27" fmla="*/ 22 h 45"/>
                    <a:gd name="T28" fmla="*/ 327 w 1229"/>
                    <a:gd name="T29" fmla="*/ 29 h 45"/>
                    <a:gd name="T30" fmla="*/ 358 w 1229"/>
                    <a:gd name="T31" fmla="*/ 27 h 45"/>
                    <a:gd name="T32" fmla="*/ 386 w 1229"/>
                    <a:gd name="T33" fmla="*/ 18 h 45"/>
                    <a:gd name="T34" fmla="*/ 405 w 1229"/>
                    <a:gd name="T35" fmla="*/ 11 h 45"/>
                    <a:gd name="T36" fmla="*/ 415 w 1229"/>
                    <a:gd name="T37" fmla="*/ 5 h 45"/>
                    <a:gd name="T38" fmla="*/ 425 w 1229"/>
                    <a:gd name="T39" fmla="*/ 7 h 45"/>
                    <a:gd name="T40" fmla="*/ 431 w 1229"/>
                    <a:gd name="T41" fmla="*/ 14 h 45"/>
                    <a:gd name="T42" fmla="*/ 472 w 1229"/>
                    <a:gd name="T43" fmla="*/ 24 h 45"/>
                    <a:gd name="T44" fmla="*/ 512 w 1229"/>
                    <a:gd name="T45" fmla="*/ 20 h 45"/>
                    <a:gd name="T46" fmla="*/ 520 w 1229"/>
                    <a:gd name="T47" fmla="*/ 15 h 45"/>
                    <a:gd name="T48" fmla="*/ 512 w 1229"/>
                    <a:gd name="T49" fmla="*/ 22 h 45"/>
                    <a:gd name="T50" fmla="*/ 520 w 1229"/>
                    <a:gd name="T51" fmla="*/ 25 h 45"/>
                    <a:gd name="T52" fmla="*/ 537 w 1229"/>
                    <a:gd name="T53" fmla="*/ 21 h 45"/>
                    <a:gd name="T54" fmla="*/ 565 w 1229"/>
                    <a:gd name="T55" fmla="*/ 9 h 45"/>
                    <a:gd name="T56" fmla="*/ 571 w 1229"/>
                    <a:gd name="T57" fmla="*/ 24 h 45"/>
                    <a:gd name="T58" fmla="*/ 579 w 1229"/>
                    <a:gd name="T59" fmla="*/ 27 h 45"/>
                    <a:gd name="T60" fmla="*/ 610 w 1229"/>
                    <a:gd name="T61" fmla="*/ 24 h 45"/>
                    <a:gd name="T62" fmla="*/ 636 w 1229"/>
                    <a:gd name="T63" fmla="*/ 19 h 45"/>
                    <a:gd name="T64" fmla="*/ 655 w 1229"/>
                    <a:gd name="T65" fmla="*/ 28 h 45"/>
                    <a:gd name="T66" fmla="*/ 667 w 1229"/>
                    <a:gd name="T67" fmla="*/ 33 h 45"/>
                    <a:gd name="T68" fmla="*/ 683 w 1229"/>
                    <a:gd name="T69" fmla="*/ 32 h 45"/>
                    <a:gd name="T70" fmla="*/ 769 w 1229"/>
                    <a:gd name="T71" fmla="*/ 23 h 45"/>
                    <a:gd name="T72" fmla="*/ 815 w 1229"/>
                    <a:gd name="T73" fmla="*/ 20 h 45"/>
                    <a:gd name="T74" fmla="*/ 827 w 1229"/>
                    <a:gd name="T75" fmla="*/ 24 h 45"/>
                    <a:gd name="T76" fmla="*/ 840 w 1229"/>
                    <a:gd name="T77" fmla="*/ 20 h 45"/>
                    <a:gd name="T78" fmla="*/ 866 w 1229"/>
                    <a:gd name="T79" fmla="*/ 21 h 45"/>
                    <a:gd name="T80" fmla="*/ 897 w 1229"/>
                    <a:gd name="T81" fmla="*/ 26 h 45"/>
                    <a:gd name="T82" fmla="*/ 964 w 1229"/>
                    <a:gd name="T83" fmla="*/ 28 h 45"/>
                    <a:gd name="T84" fmla="*/ 1000 w 1229"/>
                    <a:gd name="T85" fmla="*/ 23 h 45"/>
                    <a:gd name="T86" fmla="*/ 1012 w 1229"/>
                    <a:gd name="T87" fmla="*/ 19 h 45"/>
                    <a:gd name="T88" fmla="*/ 1019 w 1229"/>
                    <a:gd name="T89" fmla="*/ 24 h 45"/>
                    <a:gd name="T90" fmla="*/ 1031 w 1229"/>
                    <a:gd name="T91" fmla="*/ 30 h 45"/>
                    <a:gd name="T92" fmla="*/ 1055 w 1229"/>
                    <a:gd name="T93" fmla="*/ 34 h 45"/>
                    <a:gd name="T94" fmla="*/ 1078 w 1229"/>
                    <a:gd name="T95" fmla="*/ 42 h 45"/>
                    <a:gd name="T96" fmla="*/ 1108 w 1229"/>
                    <a:gd name="T97" fmla="*/ 31 h 45"/>
                    <a:gd name="T98" fmla="*/ 1155 w 1229"/>
                    <a:gd name="T99" fmla="*/ 16 h 45"/>
                    <a:gd name="T100" fmla="*/ 1200 w 1229"/>
                    <a:gd name="T101" fmla="*/ 4 h 45"/>
                    <a:gd name="T102" fmla="*/ 1202 w 1229"/>
                    <a:gd name="T103" fmla="*/ 24 h 45"/>
                    <a:gd name="T104" fmla="*/ 1208 w 1229"/>
                    <a:gd name="T105" fmla="*/ 30 h 45"/>
                    <a:gd name="T106" fmla="*/ 1222 w 1229"/>
                    <a:gd name="T107" fmla="*/ 21 h 45"/>
                    <a:gd name="T108" fmla="*/ 1228 w 1229"/>
                    <a:gd name="T109" fmla="*/ 14 h 4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29"/>
                    <a:gd name="T166" fmla="*/ 0 h 45"/>
                    <a:gd name="T167" fmla="*/ 1229 w 1229"/>
                    <a:gd name="T168" fmla="*/ 45 h 4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29" h="45">
                      <a:moveTo>
                        <a:pt x="0" y="4"/>
                      </a:moveTo>
                      <a:lnTo>
                        <a:pt x="16" y="2"/>
                      </a:lnTo>
                      <a:lnTo>
                        <a:pt x="24" y="2"/>
                      </a:lnTo>
                      <a:lnTo>
                        <a:pt x="31" y="1"/>
                      </a:lnTo>
                      <a:lnTo>
                        <a:pt x="37" y="0"/>
                      </a:lnTo>
                      <a:lnTo>
                        <a:pt x="45" y="0"/>
                      </a:lnTo>
                      <a:lnTo>
                        <a:pt x="53" y="0"/>
                      </a:lnTo>
                      <a:lnTo>
                        <a:pt x="61" y="0"/>
                      </a:lnTo>
                      <a:lnTo>
                        <a:pt x="65" y="0"/>
                      </a:lnTo>
                      <a:lnTo>
                        <a:pt x="69" y="1"/>
                      </a:lnTo>
                      <a:lnTo>
                        <a:pt x="71" y="1"/>
                      </a:lnTo>
                      <a:lnTo>
                        <a:pt x="75" y="2"/>
                      </a:lnTo>
                      <a:lnTo>
                        <a:pt x="79" y="2"/>
                      </a:lnTo>
                      <a:lnTo>
                        <a:pt x="83" y="3"/>
                      </a:lnTo>
                      <a:lnTo>
                        <a:pt x="87" y="4"/>
                      </a:lnTo>
                      <a:lnTo>
                        <a:pt x="91" y="5"/>
                      </a:lnTo>
                      <a:lnTo>
                        <a:pt x="92" y="6"/>
                      </a:lnTo>
                      <a:lnTo>
                        <a:pt x="96" y="8"/>
                      </a:lnTo>
                      <a:lnTo>
                        <a:pt x="100" y="9"/>
                      </a:lnTo>
                      <a:lnTo>
                        <a:pt x="104" y="11"/>
                      </a:lnTo>
                      <a:lnTo>
                        <a:pt x="108" y="13"/>
                      </a:lnTo>
                      <a:lnTo>
                        <a:pt x="110" y="15"/>
                      </a:lnTo>
                      <a:lnTo>
                        <a:pt x="114" y="17"/>
                      </a:lnTo>
                      <a:lnTo>
                        <a:pt x="118" y="19"/>
                      </a:lnTo>
                      <a:lnTo>
                        <a:pt x="124" y="15"/>
                      </a:lnTo>
                      <a:lnTo>
                        <a:pt x="130" y="12"/>
                      </a:lnTo>
                      <a:lnTo>
                        <a:pt x="134" y="10"/>
                      </a:lnTo>
                      <a:lnTo>
                        <a:pt x="138" y="8"/>
                      </a:lnTo>
                      <a:lnTo>
                        <a:pt x="140" y="7"/>
                      </a:lnTo>
                      <a:lnTo>
                        <a:pt x="144" y="6"/>
                      </a:lnTo>
                      <a:lnTo>
                        <a:pt x="148" y="4"/>
                      </a:lnTo>
                      <a:lnTo>
                        <a:pt x="152" y="3"/>
                      </a:lnTo>
                      <a:lnTo>
                        <a:pt x="155" y="2"/>
                      </a:lnTo>
                      <a:lnTo>
                        <a:pt x="159" y="2"/>
                      </a:lnTo>
                      <a:lnTo>
                        <a:pt x="161" y="1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3" y="0"/>
                      </a:lnTo>
                      <a:lnTo>
                        <a:pt x="177" y="0"/>
                      </a:lnTo>
                      <a:lnTo>
                        <a:pt x="181" y="0"/>
                      </a:lnTo>
                      <a:lnTo>
                        <a:pt x="183" y="1"/>
                      </a:lnTo>
                      <a:lnTo>
                        <a:pt x="187" y="1"/>
                      </a:lnTo>
                      <a:lnTo>
                        <a:pt x="191" y="2"/>
                      </a:lnTo>
                      <a:lnTo>
                        <a:pt x="193" y="3"/>
                      </a:lnTo>
                      <a:lnTo>
                        <a:pt x="197" y="5"/>
                      </a:lnTo>
                      <a:lnTo>
                        <a:pt x="199" y="6"/>
                      </a:lnTo>
                      <a:lnTo>
                        <a:pt x="203" y="8"/>
                      </a:lnTo>
                      <a:lnTo>
                        <a:pt x="205" y="10"/>
                      </a:lnTo>
                      <a:lnTo>
                        <a:pt x="207" y="13"/>
                      </a:lnTo>
                      <a:lnTo>
                        <a:pt x="209" y="15"/>
                      </a:lnTo>
                      <a:lnTo>
                        <a:pt x="213" y="18"/>
                      </a:lnTo>
                      <a:lnTo>
                        <a:pt x="213" y="22"/>
                      </a:lnTo>
                      <a:lnTo>
                        <a:pt x="215" y="25"/>
                      </a:lnTo>
                      <a:lnTo>
                        <a:pt x="216" y="29"/>
                      </a:lnTo>
                      <a:lnTo>
                        <a:pt x="224" y="26"/>
                      </a:lnTo>
                      <a:lnTo>
                        <a:pt x="232" y="23"/>
                      </a:lnTo>
                      <a:lnTo>
                        <a:pt x="238" y="21"/>
                      </a:lnTo>
                      <a:lnTo>
                        <a:pt x="242" y="18"/>
                      </a:lnTo>
                      <a:lnTo>
                        <a:pt x="246" y="16"/>
                      </a:lnTo>
                      <a:lnTo>
                        <a:pt x="248" y="15"/>
                      </a:lnTo>
                      <a:lnTo>
                        <a:pt x="250" y="14"/>
                      </a:lnTo>
                      <a:lnTo>
                        <a:pt x="252" y="14"/>
                      </a:lnTo>
                      <a:lnTo>
                        <a:pt x="252" y="13"/>
                      </a:lnTo>
                      <a:lnTo>
                        <a:pt x="254" y="13"/>
                      </a:lnTo>
                      <a:lnTo>
                        <a:pt x="256" y="13"/>
                      </a:lnTo>
                      <a:lnTo>
                        <a:pt x="258" y="13"/>
                      </a:lnTo>
                      <a:lnTo>
                        <a:pt x="260" y="14"/>
                      </a:lnTo>
                      <a:lnTo>
                        <a:pt x="262" y="15"/>
                      </a:lnTo>
                      <a:lnTo>
                        <a:pt x="264" y="16"/>
                      </a:lnTo>
                      <a:lnTo>
                        <a:pt x="264" y="17"/>
                      </a:lnTo>
                      <a:lnTo>
                        <a:pt x="266" y="18"/>
                      </a:lnTo>
                      <a:lnTo>
                        <a:pt x="268" y="19"/>
                      </a:lnTo>
                      <a:lnTo>
                        <a:pt x="270" y="21"/>
                      </a:lnTo>
                      <a:lnTo>
                        <a:pt x="272" y="22"/>
                      </a:lnTo>
                      <a:lnTo>
                        <a:pt x="274" y="24"/>
                      </a:lnTo>
                      <a:lnTo>
                        <a:pt x="277" y="23"/>
                      </a:lnTo>
                      <a:lnTo>
                        <a:pt x="281" y="22"/>
                      </a:lnTo>
                      <a:lnTo>
                        <a:pt x="285" y="21"/>
                      </a:lnTo>
                      <a:lnTo>
                        <a:pt x="287" y="20"/>
                      </a:lnTo>
                      <a:lnTo>
                        <a:pt x="289" y="20"/>
                      </a:lnTo>
                      <a:lnTo>
                        <a:pt x="291" y="19"/>
                      </a:lnTo>
                      <a:lnTo>
                        <a:pt x="291" y="20"/>
                      </a:lnTo>
                      <a:lnTo>
                        <a:pt x="289" y="21"/>
                      </a:lnTo>
                      <a:lnTo>
                        <a:pt x="289" y="22"/>
                      </a:lnTo>
                      <a:lnTo>
                        <a:pt x="291" y="24"/>
                      </a:lnTo>
                      <a:lnTo>
                        <a:pt x="293" y="25"/>
                      </a:lnTo>
                      <a:lnTo>
                        <a:pt x="297" y="26"/>
                      </a:lnTo>
                      <a:lnTo>
                        <a:pt x="305" y="27"/>
                      </a:lnTo>
                      <a:lnTo>
                        <a:pt x="315" y="28"/>
                      </a:lnTo>
                      <a:lnTo>
                        <a:pt x="327" y="29"/>
                      </a:lnTo>
                      <a:lnTo>
                        <a:pt x="335" y="29"/>
                      </a:lnTo>
                      <a:lnTo>
                        <a:pt x="344" y="29"/>
                      </a:lnTo>
                      <a:lnTo>
                        <a:pt x="348" y="29"/>
                      </a:lnTo>
                      <a:lnTo>
                        <a:pt x="350" y="29"/>
                      </a:lnTo>
                      <a:lnTo>
                        <a:pt x="354" y="28"/>
                      </a:lnTo>
                      <a:lnTo>
                        <a:pt x="358" y="27"/>
                      </a:lnTo>
                      <a:lnTo>
                        <a:pt x="362" y="26"/>
                      </a:lnTo>
                      <a:lnTo>
                        <a:pt x="364" y="25"/>
                      </a:lnTo>
                      <a:lnTo>
                        <a:pt x="368" y="24"/>
                      </a:lnTo>
                      <a:lnTo>
                        <a:pt x="372" y="23"/>
                      </a:lnTo>
                      <a:lnTo>
                        <a:pt x="380" y="21"/>
                      </a:lnTo>
                      <a:lnTo>
                        <a:pt x="386" y="18"/>
                      </a:lnTo>
                      <a:lnTo>
                        <a:pt x="390" y="17"/>
                      </a:lnTo>
                      <a:lnTo>
                        <a:pt x="394" y="16"/>
                      </a:lnTo>
                      <a:lnTo>
                        <a:pt x="396" y="15"/>
                      </a:lnTo>
                      <a:lnTo>
                        <a:pt x="400" y="14"/>
                      </a:lnTo>
                      <a:lnTo>
                        <a:pt x="401" y="13"/>
                      </a:lnTo>
                      <a:lnTo>
                        <a:pt x="405" y="11"/>
                      </a:lnTo>
                      <a:lnTo>
                        <a:pt x="407" y="10"/>
                      </a:lnTo>
                      <a:lnTo>
                        <a:pt x="409" y="8"/>
                      </a:lnTo>
                      <a:lnTo>
                        <a:pt x="411" y="6"/>
                      </a:lnTo>
                      <a:lnTo>
                        <a:pt x="413" y="6"/>
                      </a:lnTo>
                      <a:lnTo>
                        <a:pt x="413" y="5"/>
                      </a:lnTo>
                      <a:lnTo>
                        <a:pt x="415" y="5"/>
                      </a:lnTo>
                      <a:lnTo>
                        <a:pt x="417" y="4"/>
                      </a:lnTo>
                      <a:lnTo>
                        <a:pt x="419" y="4"/>
                      </a:lnTo>
                      <a:lnTo>
                        <a:pt x="421" y="4"/>
                      </a:lnTo>
                      <a:lnTo>
                        <a:pt x="423" y="5"/>
                      </a:lnTo>
                      <a:lnTo>
                        <a:pt x="423" y="6"/>
                      </a:lnTo>
                      <a:lnTo>
                        <a:pt x="425" y="7"/>
                      </a:lnTo>
                      <a:lnTo>
                        <a:pt x="427" y="8"/>
                      </a:lnTo>
                      <a:lnTo>
                        <a:pt x="427" y="10"/>
                      </a:lnTo>
                      <a:lnTo>
                        <a:pt x="429" y="12"/>
                      </a:lnTo>
                      <a:lnTo>
                        <a:pt x="431" y="12"/>
                      </a:lnTo>
                      <a:lnTo>
                        <a:pt x="431" y="13"/>
                      </a:lnTo>
                      <a:lnTo>
                        <a:pt x="431" y="14"/>
                      </a:lnTo>
                      <a:lnTo>
                        <a:pt x="433" y="14"/>
                      </a:lnTo>
                      <a:lnTo>
                        <a:pt x="441" y="16"/>
                      </a:lnTo>
                      <a:lnTo>
                        <a:pt x="447" y="19"/>
                      </a:lnTo>
                      <a:lnTo>
                        <a:pt x="455" y="21"/>
                      </a:lnTo>
                      <a:lnTo>
                        <a:pt x="464" y="23"/>
                      </a:lnTo>
                      <a:lnTo>
                        <a:pt x="472" y="24"/>
                      </a:lnTo>
                      <a:lnTo>
                        <a:pt x="480" y="26"/>
                      </a:lnTo>
                      <a:lnTo>
                        <a:pt x="494" y="29"/>
                      </a:lnTo>
                      <a:lnTo>
                        <a:pt x="500" y="26"/>
                      </a:lnTo>
                      <a:lnTo>
                        <a:pt x="504" y="24"/>
                      </a:lnTo>
                      <a:lnTo>
                        <a:pt x="508" y="22"/>
                      </a:lnTo>
                      <a:lnTo>
                        <a:pt x="512" y="20"/>
                      </a:lnTo>
                      <a:lnTo>
                        <a:pt x="514" y="19"/>
                      </a:lnTo>
                      <a:lnTo>
                        <a:pt x="516" y="18"/>
                      </a:lnTo>
                      <a:lnTo>
                        <a:pt x="518" y="17"/>
                      </a:lnTo>
                      <a:lnTo>
                        <a:pt x="518" y="16"/>
                      </a:lnTo>
                      <a:lnTo>
                        <a:pt x="520" y="16"/>
                      </a:lnTo>
                      <a:lnTo>
                        <a:pt x="520" y="15"/>
                      </a:lnTo>
                      <a:lnTo>
                        <a:pt x="518" y="16"/>
                      </a:lnTo>
                      <a:lnTo>
                        <a:pt x="518" y="17"/>
                      </a:lnTo>
                      <a:lnTo>
                        <a:pt x="516" y="17"/>
                      </a:lnTo>
                      <a:lnTo>
                        <a:pt x="514" y="18"/>
                      </a:lnTo>
                      <a:lnTo>
                        <a:pt x="512" y="20"/>
                      </a:lnTo>
                      <a:lnTo>
                        <a:pt x="512" y="22"/>
                      </a:lnTo>
                      <a:lnTo>
                        <a:pt x="512" y="23"/>
                      </a:lnTo>
                      <a:lnTo>
                        <a:pt x="512" y="24"/>
                      </a:lnTo>
                      <a:lnTo>
                        <a:pt x="514" y="24"/>
                      </a:lnTo>
                      <a:lnTo>
                        <a:pt x="516" y="25"/>
                      </a:lnTo>
                      <a:lnTo>
                        <a:pt x="518" y="25"/>
                      </a:lnTo>
                      <a:lnTo>
                        <a:pt x="520" y="25"/>
                      </a:lnTo>
                      <a:lnTo>
                        <a:pt x="523" y="25"/>
                      </a:lnTo>
                      <a:lnTo>
                        <a:pt x="527" y="24"/>
                      </a:lnTo>
                      <a:lnTo>
                        <a:pt x="529" y="24"/>
                      </a:lnTo>
                      <a:lnTo>
                        <a:pt x="533" y="23"/>
                      </a:lnTo>
                      <a:lnTo>
                        <a:pt x="535" y="22"/>
                      </a:lnTo>
                      <a:lnTo>
                        <a:pt x="537" y="21"/>
                      </a:lnTo>
                      <a:lnTo>
                        <a:pt x="541" y="20"/>
                      </a:lnTo>
                      <a:lnTo>
                        <a:pt x="547" y="18"/>
                      </a:lnTo>
                      <a:lnTo>
                        <a:pt x="551" y="15"/>
                      </a:lnTo>
                      <a:lnTo>
                        <a:pt x="555" y="13"/>
                      </a:lnTo>
                      <a:lnTo>
                        <a:pt x="559" y="11"/>
                      </a:lnTo>
                      <a:lnTo>
                        <a:pt x="565" y="9"/>
                      </a:lnTo>
                      <a:lnTo>
                        <a:pt x="567" y="13"/>
                      </a:lnTo>
                      <a:lnTo>
                        <a:pt x="567" y="17"/>
                      </a:lnTo>
                      <a:lnTo>
                        <a:pt x="567" y="19"/>
                      </a:lnTo>
                      <a:lnTo>
                        <a:pt x="569" y="21"/>
                      </a:lnTo>
                      <a:lnTo>
                        <a:pt x="569" y="22"/>
                      </a:lnTo>
                      <a:lnTo>
                        <a:pt x="571" y="24"/>
                      </a:lnTo>
                      <a:lnTo>
                        <a:pt x="571" y="25"/>
                      </a:lnTo>
                      <a:lnTo>
                        <a:pt x="573" y="25"/>
                      </a:lnTo>
                      <a:lnTo>
                        <a:pt x="575" y="26"/>
                      </a:lnTo>
                      <a:lnTo>
                        <a:pt x="577" y="26"/>
                      </a:lnTo>
                      <a:lnTo>
                        <a:pt x="577" y="27"/>
                      </a:lnTo>
                      <a:lnTo>
                        <a:pt x="579" y="27"/>
                      </a:lnTo>
                      <a:lnTo>
                        <a:pt x="584" y="27"/>
                      </a:lnTo>
                      <a:lnTo>
                        <a:pt x="588" y="27"/>
                      </a:lnTo>
                      <a:lnTo>
                        <a:pt x="594" y="27"/>
                      </a:lnTo>
                      <a:lnTo>
                        <a:pt x="598" y="26"/>
                      </a:lnTo>
                      <a:lnTo>
                        <a:pt x="604" y="25"/>
                      </a:lnTo>
                      <a:lnTo>
                        <a:pt x="610" y="24"/>
                      </a:lnTo>
                      <a:lnTo>
                        <a:pt x="616" y="23"/>
                      </a:lnTo>
                      <a:lnTo>
                        <a:pt x="626" y="21"/>
                      </a:lnTo>
                      <a:lnTo>
                        <a:pt x="630" y="21"/>
                      </a:lnTo>
                      <a:lnTo>
                        <a:pt x="632" y="20"/>
                      </a:lnTo>
                      <a:lnTo>
                        <a:pt x="634" y="19"/>
                      </a:lnTo>
                      <a:lnTo>
                        <a:pt x="636" y="19"/>
                      </a:lnTo>
                      <a:lnTo>
                        <a:pt x="640" y="21"/>
                      </a:lnTo>
                      <a:lnTo>
                        <a:pt x="644" y="23"/>
                      </a:lnTo>
                      <a:lnTo>
                        <a:pt x="647" y="24"/>
                      </a:lnTo>
                      <a:lnTo>
                        <a:pt x="649" y="26"/>
                      </a:lnTo>
                      <a:lnTo>
                        <a:pt x="653" y="27"/>
                      </a:lnTo>
                      <a:lnTo>
                        <a:pt x="655" y="28"/>
                      </a:lnTo>
                      <a:lnTo>
                        <a:pt x="657" y="29"/>
                      </a:lnTo>
                      <a:lnTo>
                        <a:pt x="659" y="30"/>
                      </a:lnTo>
                      <a:lnTo>
                        <a:pt x="661" y="31"/>
                      </a:lnTo>
                      <a:lnTo>
                        <a:pt x="663" y="32"/>
                      </a:lnTo>
                      <a:lnTo>
                        <a:pt x="665" y="33"/>
                      </a:lnTo>
                      <a:lnTo>
                        <a:pt x="667" y="33"/>
                      </a:lnTo>
                      <a:lnTo>
                        <a:pt x="669" y="34"/>
                      </a:lnTo>
                      <a:lnTo>
                        <a:pt x="671" y="34"/>
                      </a:lnTo>
                      <a:lnTo>
                        <a:pt x="673" y="34"/>
                      </a:lnTo>
                      <a:lnTo>
                        <a:pt x="675" y="33"/>
                      </a:lnTo>
                      <a:lnTo>
                        <a:pt x="679" y="33"/>
                      </a:lnTo>
                      <a:lnTo>
                        <a:pt x="683" y="32"/>
                      </a:lnTo>
                      <a:lnTo>
                        <a:pt x="687" y="31"/>
                      </a:lnTo>
                      <a:lnTo>
                        <a:pt x="703" y="29"/>
                      </a:lnTo>
                      <a:lnTo>
                        <a:pt x="718" y="27"/>
                      </a:lnTo>
                      <a:lnTo>
                        <a:pt x="734" y="26"/>
                      </a:lnTo>
                      <a:lnTo>
                        <a:pt x="752" y="24"/>
                      </a:lnTo>
                      <a:lnTo>
                        <a:pt x="769" y="23"/>
                      </a:lnTo>
                      <a:lnTo>
                        <a:pt x="785" y="21"/>
                      </a:lnTo>
                      <a:lnTo>
                        <a:pt x="799" y="20"/>
                      </a:lnTo>
                      <a:lnTo>
                        <a:pt x="803" y="20"/>
                      </a:lnTo>
                      <a:lnTo>
                        <a:pt x="807" y="19"/>
                      </a:lnTo>
                      <a:lnTo>
                        <a:pt x="811" y="19"/>
                      </a:lnTo>
                      <a:lnTo>
                        <a:pt x="815" y="20"/>
                      </a:lnTo>
                      <a:lnTo>
                        <a:pt x="819" y="21"/>
                      </a:lnTo>
                      <a:lnTo>
                        <a:pt x="821" y="22"/>
                      </a:lnTo>
                      <a:lnTo>
                        <a:pt x="823" y="22"/>
                      </a:lnTo>
                      <a:lnTo>
                        <a:pt x="825" y="23"/>
                      </a:lnTo>
                      <a:lnTo>
                        <a:pt x="827" y="23"/>
                      </a:lnTo>
                      <a:lnTo>
                        <a:pt x="827" y="24"/>
                      </a:lnTo>
                      <a:lnTo>
                        <a:pt x="829" y="24"/>
                      </a:lnTo>
                      <a:lnTo>
                        <a:pt x="829" y="23"/>
                      </a:lnTo>
                      <a:lnTo>
                        <a:pt x="829" y="22"/>
                      </a:lnTo>
                      <a:lnTo>
                        <a:pt x="830" y="21"/>
                      </a:lnTo>
                      <a:lnTo>
                        <a:pt x="834" y="20"/>
                      </a:lnTo>
                      <a:lnTo>
                        <a:pt x="840" y="20"/>
                      </a:lnTo>
                      <a:lnTo>
                        <a:pt x="846" y="19"/>
                      </a:lnTo>
                      <a:lnTo>
                        <a:pt x="856" y="19"/>
                      </a:lnTo>
                      <a:lnTo>
                        <a:pt x="858" y="19"/>
                      </a:lnTo>
                      <a:lnTo>
                        <a:pt x="862" y="20"/>
                      </a:lnTo>
                      <a:lnTo>
                        <a:pt x="864" y="20"/>
                      </a:lnTo>
                      <a:lnTo>
                        <a:pt x="866" y="21"/>
                      </a:lnTo>
                      <a:lnTo>
                        <a:pt x="870" y="22"/>
                      </a:lnTo>
                      <a:lnTo>
                        <a:pt x="872" y="23"/>
                      </a:lnTo>
                      <a:lnTo>
                        <a:pt x="874" y="24"/>
                      </a:lnTo>
                      <a:lnTo>
                        <a:pt x="876" y="24"/>
                      </a:lnTo>
                      <a:lnTo>
                        <a:pt x="886" y="25"/>
                      </a:lnTo>
                      <a:lnTo>
                        <a:pt x="897" y="26"/>
                      </a:lnTo>
                      <a:lnTo>
                        <a:pt x="907" y="26"/>
                      </a:lnTo>
                      <a:lnTo>
                        <a:pt x="919" y="27"/>
                      </a:lnTo>
                      <a:lnTo>
                        <a:pt x="939" y="28"/>
                      </a:lnTo>
                      <a:lnTo>
                        <a:pt x="951" y="28"/>
                      </a:lnTo>
                      <a:lnTo>
                        <a:pt x="960" y="29"/>
                      </a:lnTo>
                      <a:lnTo>
                        <a:pt x="964" y="28"/>
                      </a:lnTo>
                      <a:lnTo>
                        <a:pt x="970" y="28"/>
                      </a:lnTo>
                      <a:lnTo>
                        <a:pt x="980" y="26"/>
                      </a:lnTo>
                      <a:lnTo>
                        <a:pt x="988" y="25"/>
                      </a:lnTo>
                      <a:lnTo>
                        <a:pt x="994" y="25"/>
                      </a:lnTo>
                      <a:lnTo>
                        <a:pt x="998" y="24"/>
                      </a:lnTo>
                      <a:lnTo>
                        <a:pt x="1000" y="23"/>
                      </a:lnTo>
                      <a:lnTo>
                        <a:pt x="1002" y="23"/>
                      </a:lnTo>
                      <a:lnTo>
                        <a:pt x="1004" y="22"/>
                      </a:lnTo>
                      <a:lnTo>
                        <a:pt x="1006" y="21"/>
                      </a:lnTo>
                      <a:lnTo>
                        <a:pt x="1008" y="20"/>
                      </a:lnTo>
                      <a:lnTo>
                        <a:pt x="1010" y="19"/>
                      </a:lnTo>
                      <a:lnTo>
                        <a:pt x="1012" y="19"/>
                      </a:lnTo>
                      <a:lnTo>
                        <a:pt x="1014" y="19"/>
                      </a:lnTo>
                      <a:lnTo>
                        <a:pt x="1014" y="20"/>
                      </a:lnTo>
                      <a:lnTo>
                        <a:pt x="1015" y="20"/>
                      </a:lnTo>
                      <a:lnTo>
                        <a:pt x="1015" y="21"/>
                      </a:lnTo>
                      <a:lnTo>
                        <a:pt x="1017" y="22"/>
                      </a:lnTo>
                      <a:lnTo>
                        <a:pt x="1019" y="24"/>
                      </a:lnTo>
                      <a:lnTo>
                        <a:pt x="1021" y="25"/>
                      </a:lnTo>
                      <a:lnTo>
                        <a:pt x="1023" y="27"/>
                      </a:lnTo>
                      <a:lnTo>
                        <a:pt x="1025" y="28"/>
                      </a:lnTo>
                      <a:lnTo>
                        <a:pt x="1025" y="29"/>
                      </a:lnTo>
                      <a:lnTo>
                        <a:pt x="1027" y="29"/>
                      </a:lnTo>
                      <a:lnTo>
                        <a:pt x="1031" y="30"/>
                      </a:lnTo>
                      <a:lnTo>
                        <a:pt x="1033" y="31"/>
                      </a:lnTo>
                      <a:lnTo>
                        <a:pt x="1037" y="31"/>
                      </a:lnTo>
                      <a:lnTo>
                        <a:pt x="1041" y="32"/>
                      </a:lnTo>
                      <a:lnTo>
                        <a:pt x="1047" y="33"/>
                      </a:lnTo>
                      <a:lnTo>
                        <a:pt x="1051" y="33"/>
                      </a:lnTo>
                      <a:lnTo>
                        <a:pt x="1055" y="34"/>
                      </a:lnTo>
                      <a:lnTo>
                        <a:pt x="1059" y="35"/>
                      </a:lnTo>
                      <a:lnTo>
                        <a:pt x="1063" y="37"/>
                      </a:lnTo>
                      <a:lnTo>
                        <a:pt x="1069" y="38"/>
                      </a:lnTo>
                      <a:lnTo>
                        <a:pt x="1073" y="40"/>
                      </a:lnTo>
                      <a:lnTo>
                        <a:pt x="1076" y="42"/>
                      </a:lnTo>
                      <a:lnTo>
                        <a:pt x="1078" y="42"/>
                      </a:lnTo>
                      <a:lnTo>
                        <a:pt x="1080" y="43"/>
                      </a:lnTo>
                      <a:lnTo>
                        <a:pt x="1082" y="44"/>
                      </a:lnTo>
                      <a:lnTo>
                        <a:pt x="1088" y="41"/>
                      </a:lnTo>
                      <a:lnTo>
                        <a:pt x="1094" y="37"/>
                      </a:lnTo>
                      <a:lnTo>
                        <a:pt x="1100" y="34"/>
                      </a:lnTo>
                      <a:lnTo>
                        <a:pt x="1108" y="31"/>
                      </a:lnTo>
                      <a:lnTo>
                        <a:pt x="1116" y="29"/>
                      </a:lnTo>
                      <a:lnTo>
                        <a:pt x="1124" y="26"/>
                      </a:lnTo>
                      <a:lnTo>
                        <a:pt x="1132" y="23"/>
                      </a:lnTo>
                      <a:lnTo>
                        <a:pt x="1139" y="21"/>
                      </a:lnTo>
                      <a:lnTo>
                        <a:pt x="1147" y="18"/>
                      </a:lnTo>
                      <a:lnTo>
                        <a:pt x="1155" y="16"/>
                      </a:lnTo>
                      <a:lnTo>
                        <a:pt x="1163" y="14"/>
                      </a:lnTo>
                      <a:lnTo>
                        <a:pt x="1171" y="11"/>
                      </a:lnTo>
                      <a:lnTo>
                        <a:pt x="1179" y="10"/>
                      </a:lnTo>
                      <a:lnTo>
                        <a:pt x="1187" y="8"/>
                      </a:lnTo>
                      <a:lnTo>
                        <a:pt x="1195" y="6"/>
                      </a:lnTo>
                      <a:lnTo>
                        <a:pt x="1200" y="4"/>
                      </a:lnTo>
                      <a:lnTo>
                        <a:pt x="1200" y="7"/>
                      </a:lnTo>
                      <a:lnTo>
                        <a:pt x="1200" y="10"/>
                      </a:lnTo>
                      <a:lnTo>
                        <a:pt x="1202" y="14"/>
                      </a:lnTo>
                      <a:lnTo>
                        <a:pt x="1202" y="17"/>
                      </a:lnTo>
                      <a:lnTo>
                        <a:pt x="1202" y="21"/>
                      </a:lnTo>
                      <a:lnTo>
                        <a:pt x="1202" y="24"/>
                      </a:lnTo>
                      <a:lnTo>
                        <a:pt x="1202" y="27"/>
                      </a:lnTo>
                      <a:lnTo>
                        <a:pt x="1204" y="28"/>
                      </a:lnTo>
                      <a:lnTo>
                        <a:pt x="1204" y="29"/>
                      </a:lnTo>
                      <a:lnTo>
                        <a:pt x="1204" y="30"/>
                      </a:lnTo>
                      <a:lnTo>
                        <a:pt x="1206" y="30"/>
                      </a:lnTo>
                      <a:lnTo>
                        <a:pt x="1208" y="30"/>
                      </a:lnTo>
                      <a:lnTo>
                        <a:pt x="1210" y="30"/>
                      </a:lnTo>
                      <a:lnTo>
                        <a:pt x="1212" y="29"/>
                      </a:lnTo>
                      <a:lnTo>
                        <a:pt x="1214" y="27"/>
                      </a:lnTo>
                      <a:lnTo>
                        <a:pt x="1216" y="26"/>
                      </a:lnTo>
                      <a:lnTo>
                        <a:pt x="1218" y="25"/>
                      </a:lnTo>
                      <a:lnTo>
                        <a:pt x="1222" y="21"/>
                      </a:lnTo>
                      <a:lnTo>
                        <a:pt x="1222" y="20"/>
                      </a:lnTo>
                      <a:lnTo>
                        <a:pt x="1224" y="18"/>
                      </a:lnTo>
                      <a:lnTo>
                        <a:pt x="1226" y="17"/>
                      </a:lnTo>
                      <a:lnTo>
                        <a:pt x="1226" y="15"/>
                      </a:lnTo>
                      <a:lnTo>
                        <a:pt x="1228" y="15"/>
                      </a:lnTo>
                      <a:lnTo>
                        <a:pt x="1228" y="1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3211" name="Group 15"/>
                <p:cNvGrpSpPr>
                  <a:grpSpLocks/>
                </p:cNvGrpSpPr>
                <p:nvPr/>
              </p:nvGrpSpPr>
              <p:grpSpPr bwMode="auto">
                <a:xfrm>
                  <a:off x="3696" y="1198"/>
                  <a:ext cx="1794" cy="1077"/>
                  <a:chOff x="3696" y="1198"/>
                  <a:chExt cx="1794" cy="1077"/>
                </a:xfrm>
              </p:grpSpPr>
              <p:sp>
                <p:nvSpPr>
                  <p:cNvPr id="93223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6" y="1198"/>
                    <a:ext cx="0" cy="1075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2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1200"/>
                    <a:ext cx="1794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2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490" y="1205"/>
                    <a:ext cx="0" cy="107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2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275"/>
                    <a:ext cx="334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2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5297" y="2275"/>
                    <a:ext cx="193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212" name="Group 21"/>
                <p:cNvGrpSpPr>
                  <a:grpSpLocks/>
                </p:cNvGrpSpPr>
                <p:nvPr/>
              </p:nvGrpSpPr>
              <p:grpSpPr bwMode="auto">
                <a:xfrm>
                  <a:off x="4030" y="2273"/>
                  <a:ext cx="1262" cy="337"/>
                  <a:chOff x="4030" y="2273"/>
                  <a:chExt cx="1262" cy="337"/>
                </a:xfrm>
              </p:grpSpPr>
              <p:sp>
                <p:nvSpPr>
                  <p:cNvPr id="9322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030" y="2275"/>
                    <a:ext cx="0" cy="33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2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030" y="2610"/>
                    <a:ext cx="126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22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92" y="2273"/>
                    <a:ext cx="0" cy="33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213" name="Group 25"/>
                <p:cNvGrpSpPr>
                  <a:grpSpLocks/>
                </p:cNvGrpSpPr>
                <p:nvPr/>
              </p:nvGrpSpPr>
              <p:grpSpPr bwMode="auto">
                <a:xfrm>
                  <a:off x="5167" y="1397"/>
                  <a:ext cx="240" cy="225"/>
                  <a:chOff x="5167" y="1397"/>
                  <a:chExt cx="240" cy="225"/>
                </a:xfrm>
              </p:grpSpPr>
              <p:sp>
                <p:nvSpPr>
                  <p:cNvPr id="93217" name="Freeform 26"/>
                  <p:cNvSpPr>
                    <a:spLocks/>
                  </p:cNvSpPr>
                  <p:nvPr/>
                </p:nvSpPr>
                <p:spPr bwMode="auto">
                  <a:xfrm>
                    <a:off x="5167" y="1421"/>
                    <a:ext cx="127" cy="68"/>
                  </a:xfrm>
                  <a:custGeom>
                    <a:avLst/>
                    <a:gdLst>
                      <a:gd name="T0" fmla="*/ 125 w 127"/>
                      <a:gd name="T1" fmla="*/ 66 h 68"/>
                      <a:gd name="T2" fmla="*/ 122 w 127"/>
                      <a:gd name="T3" fmla="*/ 67 h 68"/>
                      <a:gd name="T4" fmla="*/ 117 w 127"/>
                      <a:gd name="T5" fmla="*/ 67 h 68"/>
                      <a:gd name="T6" fmla="*/ 110 w 127"/>
                      <a:gd name="T7" fmla="*/ 66 h 68"/>
                      <a:gd name="T8" fmla="*/ 103 w 127"/>
                      <a:gd name="T9" fmla="*/ 65 h 68"/>
                      <a:gd name="T10" fmla="*/ 94 w 127"/>
                      <a:gd name="T11" fmla="*/ 64 h 68"/>
                      <a:gd name="T12" fmla="*/ 76 w 127"/>
                      <a:gd name="T13" fmla="*/ 61 h 68"/>
                      <a:gd name="T14" fmla="*/ 56 w 127"/>
                      <a:gd name="T15" fmla="*/ 57 h 68"/>
                      <a:gd name="T16" fmla="*/ 37 w 127"/>
                      <a:gd name="T17" fmla="*/ 52 h 68"/>
                      <a:gd name="T18" fmla="*/ 29 w 127"/>
                      <a:gd name="T19" fmla="*/ 50 h 68"/>
                      <a:gd name="T20" fmla="*/ 22 w 127"/>
                      <a:gd name="T21" fmla="*/ 47 h 68"/>
                      <a:gd name="T22" fmla="*/ 16 w 127"/>
                      <a:gd name="T23" fmla="*/ 45 h 68"/>
                      <a:gd name="T24" fmla="*/ 12 w 127"/>
                      <a:gd name="T25" fmla="*/ 43 h 68"/>
                      <a:gd name="T26" fmla="*/ 9 w 127"/>
                      <a:gd name="T27" fmla="*/ 41 h 68"/>
                      <a:gd name="T28" fmla="*/ 6 w 127"/>
                      <a:gd name="T29" fmla="*/ 38 h 68"/>
                      <a:gd name="T30" fmla="*/ 2 w 127"/>
                      <a:gd name="T31" fmla="*/ 32 h 68"/>
                      <a:gd name="T32" fmla="*/ 0 w 127"/>
                      <a:gd name="T33" fmla="*/ 24 h 68"/>
                      <a:gd name="T34" fmla="*/ 0 w 127"/>
                      <a:gd name="T35" fmla="*/ 17 h 68"/>
                      <a:gd name="T36" fmla="*/ 1 w 127"/>
                      <a:gd name="T37" fmla="*/ 10 h 68"/>
                      <a:gd name="T38" fmla="*/ 4 w 127"/>
                      <a:gd name="T39" fmla="*/ 5 h 68"/>
                      <a:gd name="T40" fmla="*/ 5 w 127"/>
                      <a:gd name="T41" fmla="*/ 3 h 68"/>
                      <a:gd name="T42" fmla="*/ 8 w 127"/>
                      <a:gd name="T43" fmla="*/ 1 h 68"/>
                      <a:gd name="T44" fmla="*/ 10 w 127"/>
                      <a:gd name="T45" fmla="*/ 0 h 68"/>
                      <a:gd name="T46" fmla="*/ 13 w 127"/>
                      <a:gd name="T47" fmla="*/ 0 h 68"/>
                      <a:gd name="T48" fmla="*/ 17 w 127"/>
                      <a:gd name="T49" fmla="*/ 1 h 68"/>
                      <a:gd name="T50" fmla="*/ 22 w 127"/>
                      <a:gd name="T51" fmla="*/ 2 h 68"/>
                      <a:gd name="T52" fmla="*/ 28 w 127"/>
                      <a:gd name="T53" fmla="*/ 5 h 68"/>
                      <a:gd name="T54" fmla="*/ 35 w 127"/>
                      <a:gd name="T55" fmla="*/ 9 h 68"/>
                      <a:gd name="T56" fmla="*/ 44 w 127"/>
                      <a:gd name="T57" fmla="*/ 13 h 68"/>
                      <a:gd name="T58" fmla="*/ 58 w 127"/>
                      <a:gd name="T59" fmla="*/ 20 h 68"/>
                      <a:gd name="T60" fmla="*/ 77 w 127"/>
                      <a:gd name="T61" fmla="*/ 31 h 68"/>
                      <a:gd name="T62" fmla="*/ 95 w 127"/>
                      <a:gd name="T63" fmla="*/ 42 h 68"/>
                      <a:gd name="T64" fmla="*/ 104 w 127"/>
                      <a:gd name="T65" fmla="*/ 48 h 68"/>
                      <a:gd name="T66" fmla="*/ 111 w 127"/>
                      <a:gd name="T67" fmla="*/ 52 h 68"/>
                      <a:gd name="T68" fmla="*/ 117 w 127"/>
                      <a:gd name="T69" fmla="*/ 57 h 68"/>
                      <a:gd name="T70" fmla="*/ 122 w 127"/>
                      <a:gd name="T71" fmla="*/ 60 h 68"/>
                      <a:gd name="T72" fmla="*/ 125 w 127"/>
                      <a:gd name="T73" fmla="*/ 63 h 68"/>
                      <a:gd name="T74" fmla="*/ 126 w 127"/>
                      <a:gd name="T75" fmla="*/ 65 h 6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27"/>
                      <a:gd name="T115" fmla="*/ 0 h 68"/>
                      <a:gd name="T116" fmla="*/ 127 w 127"/>
                      <a:gd name="T117" fmla="*/ 68 h 68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27" h="68">
                        <a:moveTo>
                          <a:pt x="126" y="65"/>
                        </a:moveTo>
                        <a:lnTo>
                          <a:pt x="125" y="66"/>
                        </a:lnTo>
                        <a:lnTo>
                          <a:pt x="123" y="66"/>
                        </a:lnTo>
                        <a:lnTo>
                          <a:pt x="122" y="67"/>
                        </a:lnTo>
                        <a:lnTo>
                          <a:pt x="119" y="67"/>
                        </a:lnTo>
                        <a:lnTo>
                          <a:pt x="117" y="67"/>
                        </a:lnTo>
                        <a:lnTo>
                          <a:pt x="114" y="66"/>
                        </a:lnTo>
                        <a:lnTo>
                          <a:pt x="110" y="66"/>
                        </a:lnTo>
                        <a:lnTo>
                          <a:pt x="107" y="66"/>
                        </a:lnTo>
                        <a:lnTo>
                          <a:pt x="103" y="65"/>
                        </a:lnTo>
                        <a:lnTo>
                          <a:pt x="99" y="65"/>
                        </a:lnTo>
                        <a:lnTo>
                          <a:pt x="94" y="64"/>
                        </a:lnTo>
                        <a:lnTo>
                          <a:pt x="85" y="63"/>
                        </a:lnTo>
                        <a:lnTo>
                          <a:pt x="76" y="61"/>
                        </a:lnTo>
                        <a:lnTo>
                          <a:pt x="66" y="59"/>
                        </a:lnTo>
                        <a:lnTo>
                          <a:pt x="56" y="57"/>
                        </a:lnTo>
                        <a:lnTo>
                          <a:pt x="46" y="54"/>
                        </a:lnTo>
                        <a:lnTo>
                          <a:pt x="37" y="52"/>
                        </a:lnTo>
                        <a:lnTo>
                          <a:pt x="33" y="51"/>
                        </a:lnTo>
                        <a:lnTo>
                          <a:pt x="29" y="50"/>
                        </a:lnTo>
                        <a:lnTo>
                          <a:pt x="26" y="49"/>
                        </a:lnTo>
                        <a:lnTo>
                          <a:pt x="22" y="47"/>
                        </a:lnTo>
                        <a:lnTo>
                          <a:pt x="19" y="46"/>
                        </a:lnTo>
                        <a:lnTo>
                          <a:pt x="16" y="45"/>
                        </a:lnTo>
                        <a:lnTo>
                          <a:pt x="14" y="44"/>
                        </a:lnTo>
                        <a:lnTo>
                          <a:pt x="12" y="43"/>
                        </a:lnTo>
                        <a:lnTo>
                          <a:pt x="10" y="42"/>
                        </a:lnTo>
                        <a:lnTo>
                          <a:pt x="9" y="41"/>
                        </a:lnTo>
                        <a:lnTo>
                          <a:pt x="7" y="40"/>
                        </a:lnTo>
                        <a:lnTo>
                          <a:pt x="6" y="38"/>
                        </a:lnTo>
                        <a:lnTo>
                          <a:pt x="4" y="35"/>
                        </a:lnTo>
                        <a:lnTo>
                          <a:pt x="2" y="32"/>
                        </a:lnTo>
                        <a:lnTo>
                          <a:pt x="1" y="28"/>
                        </a:ln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0" y="17"/>
                        </a:lnTo>
                        <a:lnTo>
                          <a:pt x="0" y="13"/>
                        </a:lnTo>
                        <a:lnTo>
                          <a:pt x="1" y="10"/>
                        </a:lnTo>
                        <a:lnTo>
                          <a:pt x="3" y="7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5" y="3"/>
                        </a:lnTo>
                        <a:lnTo>
                          <a:pt x="7" y="2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10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7" y="1"/>
                        </a:lnTo>
                        <a:lnTo>
                          <a:pt x="19" y="1"/>
                        </a:lnTo>
                        <a:lnTo>
                          <a:pt x="22" y="2"/>
                        </a:lnTo>
                        <a:lnTo>
                          <a:pt x="25" y="4"/>
                        </a:lnTo>
                        <a:lnTo>
                          <a:pt x="28" y="5"/>
                        </a:lnTo>
                        <a:lnTo>
                          <a:pt x="32" y="7"/>
                        </a:lnTo>
                        <a:lnTo>
                          <a:pt x="35" y="9"/>
                        </a:lnTo>
                        <a:lnTo>
                          <a:pt x="40" y="11"/>
                        </a:lnTo>
                        <a:lnTo>
                          <a:pt x="44" y="13"/>
                        </a:lnTo>
                        <a:lnTo>
                          <a:pt x="48" y="15"/>
                        </a:lnTo>
                        <a:lnTo>
                          <a:pt x="58" y="20"/>
                        </a:lnTo>
                        <a:lnTo>
                          <a:pt x="67" y="26"/>
                        </a:lnTo>
                        <a:lnTo>
                          <a:pt x="77" y="31"/>
                        </a:lnTo>
                        <a:lnTo>
                          <a:pt x="86" y="37"/>
                        </a:lnTo>
                        <a:lnTo>
                          <a:pt x="95" y="42"/>
                        </a:lnTo>
                        <a:lnTo>
                          <a:pt x="100" y="45"/>
                        </a:lnTo>
                        <a:lnTo>
                          <a:pt x="104" y="48"/>
                        </a:lnTo>
                        <a:lnTo>
                          <a:pt x="107" y="50"/>
                        </a:lnTo>
                        <a:lnTo>
                          <a:pt x="111" y="52"/>
                        </a:lnTo>
                        <a:lnTo>
                          <a:pt x="114" y="55"/>
                        </a:lnTo>
                        <a:lnTo>
                          <a:pt x="117" y="57"/>
                        </a:lnTo>
                        <a:lnTo>
                          <a:pt x="120" y="59"/>
                        </a:lnTo>
                        <a:lnTo>
                          <a:pt x="122" y="60"/>
                        </a:lnTo>
                        <a:lnTo>
                          <a:pt x="124" y="62"/>
                        </a:lnTo>
                        <a:lnTo>
                          <a:pt x="125" y="63"/>
                        </a:lnTo>
                        <a:lnTo>
                          <a:pt x="126" y="64"/>
                        </a:lnTo>
                        <a:lnTo>
                          <a:pt x="126" y="6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18" name="Freeform 27"/>
                  <p:cNvSpPr>
                    <a:spLocks/>
                  </p:cNvSpPr>
                  <p:nvPr/>
                </p:nvSpPr>
                <p:spPr bwMode="auto">
                  <a:xfrm>
                    <a:off x="5294" y="1397"/>
                    <a:ext cx="113" cy="94"/>
                  </a:xfrm>
                  <a:custGeom>
                    <a:avLst/>
                    <a:gdLst>
                      <a:gd name="T0" fmla="*/ 1 w 113"/>
                      <a:gd name="T1" fmla="*/ 93 h 94"/>
                      <a:gd name="T2" fmla="*/ 1 w 113"/>
                      <a:gd name="T3" fmla="*/ 90 h 94"/>
                      <a:gd name="T4" fmla="*/ 2 w 113"/>
                      <a:gd name="T5" fmla="*/ 87 h 94"/>
                      <a:gd name="T6" fmla="*/ 5 w 113"/>
                      <a:gd name="T7" fmla="*/ 82 h 94"/>
                      <a:gd name="T8" fmla="*/ 9 w 113"/>
                      <a:gd name="T9" fmla="*/ 76 h 94"/>
                      <a:gd name="T10" fmla="*/ 13 w 113"/>
                      <a:gd name="T11" fmla="*/ 70 h 94"/>
                      <a:gd name="T12" fmla="*/ 22 w 113"/>
                      <a:gd name="T13" fmla="*/ 59 h 94"/>
                      <a:gd name="T14" fmla="*/ 34 w 113"/>
                      <a:gd name="T15" fmla="*/ 43 h 94"/>
                      <a:gd name="T16" fmla="*/ 47 w 113"/>
                      <a:gd name="T17" fmla="*/ 28 h 94"/>
                      <a:gd name="T18" fmla="*/ 53 w 113"/>
                      <a:gd name="T19" fmla="*/ 21 h 94"/>
                      <a:gd name="T20" fmla="*/ 59 w 113"/>
                      <a:gd name="T21" fmla="*/ 15 h 94"/>
                      <a:gd name="T22" fmla="*/ 64 w 113"/>
                      <a:gd name="T23" fmla="*/ 10 h 94"/>
                      <a:gd name="T24" fmla="*/ 69 w 113"/>
                      <a:gd name="T25" fmla="*/ 6 h 94"/>
                      <a:gd name="T26" fmla="*/ 73 w 113"/>
                      <a:gd name="T27" fmla="*/ 3 h 94"/>
                      <a:gd name="T28" fmla="*/ 77 w 113"/>
                      <a:gd name="T29" fmla="*/ 1 h 94"/>
                      <a:gd name="T30" fmla="*/ 84 w 113"/>
                      <a:gd name="T31" fmla="*/ 0 h 94"/>
                      <a:gd name="T32" fmla="*/ 92 w 113"/>
                      <a:gd name="T33" fmla="*/ 1 h 94"/>
                      <a:gd name="T34" fmla="*/ 99 w 113"/>
                      <a:gd name="T35" fmla="*/ 3 h 94"/>
                      <a:gd name="T36" fmla="*/ 105 w 113"/>
                      <a:gd name="T37" fmla="*/ 7 h 94"/>
                      <a:gd name="T38" fmla="*/ 110 w 113"/>
                      <a:gd name="T39" fmla="*/ 12 h 94"/>
                      <a:gd name="T40" fmla="*/ 112 w 113"/>
                      <a:gd name="T41" fmla="*/ 18 h 94"/>
                      <a:gd name="T42" fmla="*/ 112 w 113"/>
                      <a:gd name="T43" fmla="*/ 22 h 94"/>
                      <a:gd name="T44" fmla="*/ 111 w 113"/>
                      <a:gd name="T45" fmla="*/ 25 h 94"/>
                      <a:gd name="T46" fmla="*/ 108 w 113"/>
                      <a:gd name="T47" fmla="*/ 27 h 94"/>
                      <a:gd name="T48" fmla="*/ 105 w 113"/>
                      <a:gd name="T49" fmla="*/ 31 h 94"/>
                      <a:gd name="T50" fmla="*/ 99 w 113"/>
                      <a:gd name="T51" fmla="*/ 35 h 94"/>
                      <a:gd name="T52" fmla="*/ 93 w 113"/>
                      <a:gd name="T53" fmla="*/ 40 h 94"/>
                      <a:gd name="T54" fmla="*/ 85 w 113"/>
                      <a:gd name="T55" fmla="*/ 46 h 94"/>
                      <a:gd name="T56" fmla="*/ 72 w 113"/>
                      <a:gd name="T57" fmla="*/ 54 h 94"/>
                      <a:gd name="T58" fmla="*/ 53 w 113"/>
                      <a:gd name="T59" fmla="*/ 66 h 94"/>
                      <a:gd name="T60" fmla="*/ 35 w 113"/>
                      <a:gd name="T61" fmla="*/ 77 h 94"/>
                      <a:gd name="T62" fmla="*/ 22 w 113"/>
                      <a:gd name="T63" fmla="*/ 84 h 94"/>
                      <a:gd name="T64" fmla="*/ 15 w 113"/>
                      <a:gd name="T65" fmla="*/ 88 h 94"/>
                      <a:gd name="T66" fmla="*/ 9 w 113"/>
                      <a:gd name="T67" fmla="*/ 91 h 94"/>
                      <a:gd name="T68" fmla="*/ 5 w 113"/>
                      <a:gd name="T69" fmla="*/ 93 h 94"/>
                      <a:gd name="T70" fmla="*/ 2 w 113"/>
                      <a:gd name="T71" fmla="*/ 93 h 9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13"/>
                      <a:gd name="T109" fmla="*/ 0 h 94"/>
                      <a:gd name="T110" fmla="*/ 113 w 113"/>
                      <a:gd name="T111" fmla="*/ 94 h 9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13" h="94">
                        <a:moveTo>
                          <a:pt x="1" y="93"/>
                        </a:moveTo>
                        <a:lnTo>
                          <a:pt x="1" y="93"/>
                        </a:lnTo>
                        <a:lnTo>
                          <a:pt x="0" y="92"/>
                        </a:lnTo>
                        <a:lnTo>
                          <a:pt x="1" y="90"/>
                        </a:lnTo>
                        <a:lnTo>
                          <a:pt x="1" y="89"/>
                        </a:lnTo>
                        <a:lnTo>
                          <a:pt x="2" y="87"/>
                        </a:lnTo>
                        <a:lnTo>
                          <a:pt x="3" y="85"/>
                        </a:lnTo>
                        <a:lnTo>
                          <a:pt x="5" y="82"/>
                        </a:lnTo>
                        <a:lnTo>
                          <a:pt x="7" y="79"/>
                        </a:lnTo>
                        <a:lnTo>
                          <a:pt x="9" y="76"/>
                        </a:lnTo>
                        <a:lnTo>
                          <a:pt x="11" y="73"/>
                        </a:lnTo>
                        <a:lnTo>
                          <a:pt x="13" y="70"/>
                        </a:lnTo>
                        <a:lnTo>
                          <a:pt x="16" y="66"/>
                        </a:lnTo>
                        <a:lnTo>
                          <a:pt x="22" y="59"/>
                        </a:lnTo>
                        <a:lnTo>
                          <a:pt x="28" y="51"/>
                        </a:lnTo>
                        <a:lnTo>
                          <a:pt x="34" y="43"/>
                        </a:lnTo>
                        <a:lnTo>
                          <a:pt x="40" y="36"/>
                        </a:lnTo>
                        <a:lnTo>
                          <a:pt x="47" y="28"/>
                        </a:lnTo>
                        <a:lnTo>
                          <a:pt x="50" y="25"/>
                        </a:lnTo>
                        <a:lnTo>
                          <a:pt x="53" y="21"/>
                        </a:lnTo>
                        <a:lnTo>
                          <a:pt x="56" y="18"/>
                        </a:lnTo>
                        <a:lnTo>
                          <a:pt x="59" y="15"/>
                        </a:lnTo>
                        <a:lnTo>
                          <a:pt x="62" y="12"/>
                        </a:lnTo>
                        <a:lnTo>
                          <a:pt x="64" y="10"/>
                        </a:lnTo>
                        <a:lnTo>
                          <a:pt x="67" y="8"/>
                        </a:lnTo>
                        <a:lnTo>
                          <a:pt x="69" y="6"/>
                        </a:lnTo>
                        <a:lnTo>
                          <a:pt x="71" y="4"/>
                        </a:lnTo>
                        <a:lnTo>
                          <a:pt x="73" y="3"/>
                        </a:lnTo>
                        <a:lnTo>
                          <a:pt x="75" y="2"/>
                        </a:lnTo>
                        <a:lnTo>
                          <a:pt x="77" y="1"/>
                        </a:lnTo>
                        <a:lnTo>
                          <a:pt x="80" y="0"/>
                        </a:lnTo>
                        <a:lnTo>
                          <a:pt x="84" y="0"/>
                        </a:lnTo>
                        <a:lnTo>
                          <a:pt x="88" y="0"/>
                        </a:lnTo>
                        <a:lnTo>
                          <a:pt x="92" y="1"/>
                        </a:lnTo>
                        <a:lnTo>
                          <a:pt x="96" y="2"/>
                        </a:lnTo>
                        <a:lnTo>
                          <a:pt x="99" y="3"/>
                        </a:lnTo>
                        <a:lnTo>
                          <a:pt x="102" y="5"/>
                        </a:lnTo>
                        <a:lnTo>
                          <a:pt x="105" y="7"/>
                        </a:lnTo>
                        <a:lnTo>
                          <a:pt x="108" y="10"/>
                        </a:lnTo>
                        <a:lnTo>
                          <a:pt x="110" y="12"/>
                        </a:lnTo>
                        <a:lnTo>
                          <a:pt x="111" y="15"/>
                        </a:lnTo>
                        <a:lnTo>
                          <a:pt x="112" y="18"/>
                        </a:lnTo>
                        <a:lnTo>
                          <a:pt x="112" y="20"/>
                        </a:lnTo>
                        <a:lnTo>
                          <a:pt x="112" y="22"/>
                        </a:lnTo>
                        <a:lnTo>
                          <a:pt x="112" y="23"/>
                        </a:lnTo>
                        <a:lnTo>
                          <a:pt x="111" y="25"/>
                        </a:lnTo>
                        <a:lnTo>
                          <a:pt x="110" y="26"/>
                        </a:lnTo>
                        <a:lnTo>
                          <a:pt x="108" y="27"/>
                        </a:lnTo>
                        <a:lnTo>
                          <a:pt x="107" y="29"/>
                        </a:lnTo>
                        <a:lnTo>
                          <a:pt x="105" y="31"/>
                        </a:lnTo>
                        <a:lnTo>
                          <a:pt x="102" y="33"/>
                        </a:lnTo>
                        <a:lnTo>
                          <a:pt x="99" y="35"/>
                        </a:lnTo>
                        <a:lnTo>
                          <a:pt x="96" y="38"/>
                        </a:lnTo>
                        <a:lnTo>
                          <a:pt x="93" y="40"/>
                        </a:lnTo>
                        <a:lnTo>
                          <a:pt x="89" y="43"/>
                        </a:lnTo>
                        <a:lnTo>
                          <a:pt x="85" y="46"/>
                        </a:lnTo>
                        <a:lnTo>
                          <a:pt x="81" y="48"/>
                        </a:lnTo>
                        <a:lnTo>
                          <a:pt x="72" y="54"/>
                        </a:lnTo>
                        <a:lnTo>
                          <a:pt x="63" y="60"/>
                        </a:lnTo>
                        <a:lnTo>
                          <a:pt x="53" y="66"/>
                        </a:lnTo>
                        <a:lnTo>
                          <a:pt x="44" y="72"/>
                        </a:lnTo>
                        <a:lnTo>
                          <a:pt x="35" y="77"/>
                        </a:lnTo>
                        <a:lnTo>
                          <a:pt x="27" y="82"/>
                        </a:lnTo>
                        <a:lnTo>
                          <a:pt x="22" y="84"/>
                        </a:lnTo>
                        <a:lnTo>
                          <a:pt x="19" y="86"/>
                        </a:lnTo>
                        <a:lnTo>
                          <a:pt x="15" y="88"/>
                        </a:lnTo>
                        <a:lnTo>
                          <a:pt x="12" y="90"/>
                        </a:lnTo>
                        <a:lnTo>
                          <a:pt x="9" y="91"/>
                        </a:lnTo>
                        <a:lnTo>
                          <a:pt x="7" y="92"/>
                        </a:lnTo>
                        <a:lnTo>
                          <a:pt x="5" y="93"/>
                        </a:lnTo>
                        <a:lnTo>
                          <a:pt x="3" y="93"/>
                        </a:lnTo>
                        <a:lnTo>
                          <a:pt x="2" y="93"/>
                        </a:lnTo>
                        <a:lnTo>
                          <a:pt x="1" y="93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19" name="Freeform 28"/>
                  <p:cNvSpPr>
                    <a:spLocks/>
                  </p:cNvSpPr>
                  <p:nvPr/>
                </p:nvSpPr>
                <p:spPr bwMode="auto">
                  <a:xfrm>
                    <a:off x="5284" y="1485"/>
                    <a:ext cx="43" cy="137"/>
                  </a:xfrm>
                  <a:custGeom>
                    <a:avLst/>
                    <a:gdLst>
                      <a:gd name="T0" fmla="*/ 14 w 43"/>
                      <a:gd name="T1" fmla="*/ 0 h 137"/>
                      <a:gd name="T2" fmla="*/ 15 w 43"/>
                      <a:gd name="T3" fmla="*/ 2 h 137"/>
                      <a:gd name="T4" fmla="*/ 17 w 43"/>
                      <a:gd name="T5" fmla="*/ 5 h 137"/>
                      <a:gd name="T6" fmla="*/ 19 w 43"/>
                      <a:gd name="T7" fmla="*/ 10 h 137"/>
                      <a:gd name="T8" fmla="*/ 21 w 43"/>
                      <a:gd name="T9" fmla="*/ 17 h 137"/>
                      <a:gd name="T10" fmla="*/ 24 w 43"/>
                      <a:gd name="T11" fmla="*/ 24 h 137"/>
                      <a:gd name="T12" fmla="*/ 28 w 43"/>
                      <a:gd name="T13" fmla="*/ 38 h 137"/>
                      <a:gd name="T14" fmla="*/ 33 w 43"/>
                      <a:gd name="T15" fmla="*/ 57 h 137"/>
                      <a:gd name="T16" fmla="*/ 37 w 43"/>
                      <a:gd name="T17" fmla="*/ 76 h 137"/>
                      <a:gd name="T18" fmla="*/ 39 w 43"/>
                      <a:gd name="T19" fmla="*/ 85 h 137"/>
                      <a:gd name="T20" fmla="*/ 40 w 43"/>
                      <a:gd name="T21" fmla="*/ 94 h 137"/>
                      <a:gd name="T22" fmla="*/ 41 w 43"/>
                      <a:gd name="T23" fmla="*/ 101 h 137"/>
                      <a:gd name="T24" fmla="*/ 42 w 43"/>
                      <a:gd name="T25" fmla="*/ 107 h 137"/>
                      <a:gd name="T26" fmla="*/ 42 w 43"/>
                      <a:gd name="T27" fmla="*/ 112 h 137"/>
                      <a:gd name="T28" fmla="*/ 41 w 43"/>
                      <a:gd name="T29" fmla="*/ 116 h 137"/>
                      <a:gd name="T30" fmla="*/ 40 w 43"/>
                      <a:gd name="T31" fmla="*/ 119 h 137"/>
                      <a:gd name="T32" fmla="*/ 38 w 43"/>
                      <a:gd name="T33" fmla="*/ 123 h 137"/>
                      <a:gd name="T34" fmla="*/ 35 w 43"/>
                      <a:gd name="T35" fmla="*/ 126 h 137"/>
                      <a:gd name="T36" fmla="*/ 32 w 43"/>
                      <a:gd name="T37" fmla="*/ 129 h 137"/>
                      <a:gd name="T38" fmla="*/ 29 w 43"/>
                      <a:gd name="T39" fmla="*/ 131 h 137"/>
                      <a:gd name="T40" fmla="*/ 22 w 43"/>
                      <a:gd name="T41" fmla="*/ 135 h 137"/>
                      <a:gd name="T42" fmla="*/ 15 w 43"/>
                      <a:gd name="T43" fmla="*/ 136 h 137"/>
                      <a:gd name="T44" fmla="*/ 10 w 43"/>
                      <a:gd name="T45" fmla="*/ 136 h 137"/>
                      <a:gd name="T46" fmla="*/ 7 w 43"/>
                      <a:gd name="T47" fmla="*/ 136 h 137"/>
                      <a:gd name="T48" fmla="*/ 5 w 43"/>
                      <a:gd name="T49" fmla="*/ 134 h 137"/>
                      <a:gd name="T50" fmla="*/ 3 w 43"/>
                      <a:gd name="T51" fmla="*/ 132 h 137"/>
                      <a:gd name="T52" fmla="*/ 1 w 43"/>
                      <a:gd name="T53" fmla="*/ 130 h 137"/>
                      <a:gd name="T54" fmla="*/ 1 w 43"/>
                      <a:gd name="T55" fmla="*/ 126 h 137"/>
                      <a:gd name="T56" fmla="*/ 0 w 43"/>
                      <a:gd name="T57" fmla="*/ 121 h 137"/>
                      <a:gd name="T58" fmla="*/ 0 w 43"/>
                      <a:gd name="T59" fmla="*/ 114 h 137"/>
                      <a:gd name="T60" fmla="*/ 0 w 43"/>
                      <a:gd name="T61" fmla="*/ 105 h 137"/>
                      <a:gd name="T62" fmla="*/ 0 w 43"/>
                      <a:gd name="T63" fmla="*/ 96 h 137"/>
                      <a:gd name="T64" fmla="*/ 1 w 43"/>
                      <a:gd name="T65" fmla="*/ 80 h 137"/>
                      <a:gd name="T66" fmla="*/ 3 w 43"/>
                      <a:gd name="T67" fmla="*/ 58 h 137"/>
                      <a:gd name="T68" fmla="*/ 5 w 43"/>
                      <a:gd name="T69" fmla="*/ 37 h 137"/>
                      <a:gd name="T70" fmla="*/ 6 w 43"/>
                      <a:gd name="T71" fmla="*/ 27 h 137"/>
                      <a:gd name="T72" fmla="*/ 8 w 43"/>
                      <a:gd name="T73" fmla="*/ 18 h 137"/>
                      <a:gd name="T74" fmla="*/ 9 w 43"/>
                      <a:gd name="T75" fmla="*/ 11 h 137"/>
                      <a:gd name="T76" fmla="*/ 10 w 43"/>
                      <a:gd name="T77" fmla="*/ 5 h 137"/>
                      <a:gd name="T78" fmla="*/ 12 w 43"/>
                      <a:gd name="T79" fmla="*/ 2 h 137"/>
                      <a:gd name="T80" fmla="*/ 13 w 43"/>
                      <a:gd name="T81" fmla="*/ 0 h 13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3"/>
                      <a:gd name="T124" fmla="*/ 0 h 137"/>
                      <a:gd name="T125" fmla="*/ 43 w 43"/>
                      <a:gd name="T126" fmla="*/ 137 h 13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3" h="137">
                        <a:moveTo>
                          <a:pt x="13" y="0"/>
                        </a:moveTo>
                        <a:lnTo>
                          <a:pt x="14" y="0"/>
                        </a:lnTo>
                        <a:lnTo>
                          <a:pt x="14" y="1"/>
                        </a:lnTo>
                        <a:lnTo>
                          <a:pt x="15" y="2"/>
                        </a:lnTo>
                        <a:lnTo>
                          <a:pt x="16" y="3"/>
                        </a:lnTo>
                        <a:lnTo>
                          <a:pt x="17" y="5"/>
                        </a:lnTo>
                        <a:lnTo>
                          <a:pt x="18" y="8"/>
                        </a:lnTo>
                        <a:lnTo>
                          <a:pt x="19" y="10"/>
                        </a:lnTo>
                        <a:lnTo>
                          <a:pt x="20" y="13"/>
                        </a:lnTo>
                        <a:lnTo>
                          <a:pt x="21" y="17"/>
                        </a:lnTo>
                        <a:lnTo>
                          <a:pt x="23" y="21"/>
                        </a:lnTo>
                        <a:lnTo>
                          <a:pt x="24" y="24"/>
                        </a:lnTo>
                        <a:lnTo>
                          <a:pt x="25" y="29"/>
                        </a:lnTo>
                        <a:lnTo>
                          <a:pt x="28" y="38"/>
                        </a:lnTo>
                        <a:lnTo>
                          <a:pt x="30" y="47"/>
                        </a:lnTo>
                        <a:lnTo>
                          <a:pt x="33" y="57"/>
                        </a:lnTo>
                        <a:lnTo>
                          <a:pt x="35" y="67"/>
                        </a:lnTo>
                        <a:lnTo>
                          <a:pt x="37" y="76"/>
                        </a:lnTo>
                        <a:lnTo>
                          <a:pt x="38" y="81"/>
                        </a:lnTo>
                        <a:lnTo>
                          <a:pt x="39" y="85"/>
                        </a:lnTo>
                        <a:lnTo>
                          <a:pt x="39" y="90"/>
                        </a:lnTo>
                        <a:lnTo>
                          <a:pt x="40" y="94"/>
                        </a:lnTo>
                        <a:lnTo>
                          <a:pt x="41" y="98"/>
                        </a:lnTo>
                        <a:lnTo>
                          <a:pt x="41" y="101"/>
                        </a:lnTo>
                        <a:lnTo>
                          <a:pt x="42" y="104"/>
                        </a:lnTo>
                        <a:lnTo>
                          <a:pt x="42" y="107"/>
                        </a:lnTo>
                        <a:lnTo>
                          <a:pt x="42" y="110"/>
                        </a:lnTo>
                        <a:lnTo>
                          <a:pt x="42" y="112"/>
                        </a:lnTo>
                        <a:lnTo>
                          <a:pt x="42" y="114"/>
                        </a:lnTo>
                        <a:lnTo>
                          <a:pt x="41" y="116"/>
                        </a:lnTo>
                        <a:lnTo>
                          <a:pt x="41" y="118"/>
                        </a:lnTo>
                        <a:lnTo>
                          <a:pt x="40" y="119"/>
                        </a:lnTo>
                        <a:lnTo>
                          <a:pt x="39" y="121"/>
                        </a:lnTo>
                        <a:lnTo>
                          <a:pt x="38" y="123"/>
                        </a:lnTo>
                        <a:lnTo>
                          <a:pt x="37" y="124"/>
                        </a:lnTo>
                        <a:lnTo>
                          <a:pt x="35" y="126"/>
                        </a:lnTo>
                        <a:lnTo>
                          <a:pt x="34" y="127"/>
                        </a:lnTo>
                        <a:lnTo>
                          <a:pt x="32" y="129"/>
                        </a:lnTo>
                        <a:lnTo>
                          <a:pt x="31" y="130"/>
                        </a:lnTo>
                        <a:lnTo>
                          <a:pt x="29" y="131"/>
                        </a:lnTo>
                        <a:lnTo>
                          <a:pt x="26" y="133"/>
                        </a:lnTo>
                        <a:lnTo>
                          <a:pt x="22" y="135"/>
                        </a:lnTo>
                        <a:lnTo>
                          <a:pt x="19" y="136"/>
                        </a:lnTo>
                        <a:lnTo>
                          <a:pt x="15" y="136"/>
                        </a:lnTo>
                        <a:lnTo>
                          <a:pt x="12" y="136"/>
                        </a:lnTo>
                        <a:lnTo>
                          <a:pt x="10" y="136"/>
                        </a:lnTo>
                        <a:lnTo>
                          <a:pt x="9" y="136"/>
                        </a:lnTo>
                        <a:lnTo>
                          <a:pt x="7" y="136"/>
                        </a:lnTo>
                        <a:lnTo>
                          <a:pt x="6" y="135"/>
                        </a:lnTo>
                        <a:lnTo>
                          <a:pt x="5" y="134"/>
                        </a:lnTo>
                        <a:lnTo>
                          <a:pt x="4" y="133"/>
                        </a:lnTo>
                        <a:lnTo>
                          <a:pt x="3" y="132"/>
                        </a:lnTo>
                        <a:lnTo>
                          <a:pt x="2" y="131"/>
                        </a:lnTo>
                        <a:lnTo>
                          <a:pt x="1" y="130"/>
                        </a:lnTo>
                        <a:lnTo>
                          <a:pt x="1" y="128"/>
                        </a:lnTo>
                        <a:lnTo>
                          <a:pt x="1" y="126"/>
                        </a:lnTo>
                        <a:lnTo>
                          <a:pt x="0" y="124"/>
                        </a:lnTo>
                        <a:lnTo>
                          <a:pt x="0" y="121"/>
                        </a:lnTo>
                        <a:lnTo>
                          <a:pt x="0" y="117"/>
                        </a:lnTo>
                        <a:lnTo>
                          <a:pt x="0" y="114"/>
                        </a:lnTo>
                        <a:lnTo>
                          <a:pt x="0" y="110"/>
                        </a:lnTo>
                        <a:lnTo>
                          <a:pt x="0" y="105"/>
                        </a:lnTo>
                        <a:lnTo>
                          <a:pt x="0" y="101"/>
                        </a:lnTo>
                        <a:lnTo>
                          <a:pt x="0" y="96"/>
                        </a:lnTo>
                        <a:lnTo>
                          <a:pt x="1" y="91"/>
                        </a:lnTo>
                        <a:lnTo>
                          <a:pt x="1" y="80"/>
                        </a:lnTo>
                        <a:lnTo>
                          <a:pt x="2" y="69"/>
                        </a:lnTo>
                        <a:lnTo>
                          <a:pt x="3" y="58"/>
                        </a:lnTo>
                        <a:lnTo>
                          <a:pt x="4" y="47"/>
                        </a:lnTo>
                        <a:lnTo>
                          <a:pt x="5" y="37"/>
                        </a:lnTo>
                        <a:lnTo>
                          <a:pt x="6" y="32"/>
                        </a:lnTo>
                        <a:lnTo>
                          <a:pt x="6" y="27"/>
                        </a:lnTo>
                        <a:lnTo>
                          <a:pt x="7" y="22"/>
                        </a:lnTo>
                        <a:lnTo>
                          <a:pt x="8" y="18"/>
                        </a:lnTo>
                        <a:lnTo>
                          <a:pt x="8" y="15"/>
                        </a:lnTo>
                        <a:lnTo>
                          <a:pt x="9" y="11"/>
                        </a:lnTo>
                        <a:lnTo>
                          <a:pt x="10" y="8"/>
                        </a:lnTo>
                        <a:lnTo>
                          <a:pt x="10" y="5"/>
                        </a:lnTo>
                        <a:lnTo>
                          <a:pt x="11" y="3"/>
                        </a:lnTo>
                        <a:lnTo>
                          <a:pt x="12" y="2"/>
                        </a:lnTo>
                        <a:lnTo>
                          <a:pt x="12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321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143" y="1890"/>
                  <a:ext cx="292" cy="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5" name="Line 30"/>
                <p:cNvSpPr>
                  <a:spLocks noChangeShapeType="1"/>
                </p:cNvSpPr>
                <p:nvPr/>
              </p:nvSpPr>
              <p:spPr bwMode="auto">
                <a:xfrm>
                  <a:off x="4963" y="1910"/>
                  <a:ext cx="268" cy="5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6" name="Line 31"/>
                <p:cNvSpPr>
                  <a:spLocks noChangeShapeType="1"/>
                </p:cNvSpPr>
                <p:nvPr/>
              </p:nvSpPr>
              <p:spPr bwMode="auto">
                <a:xfrm>
                  <a:off x="4685" y="1915"/>
                  <a:ext cx="0" cy="49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199" name="Rectangle 32"/>
              <p:cNvSpPr>
                <a:spLocks noChangeArrowheads="1"/>
              </p:cNvSpPr>
              <p:nvPr/>
            </p:nvSpPr>
            <p:spPr bwMode="auto">
              <a:xfrm>
                <a:off x="4278" y="1662"/>
                <a:ext cx="822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r>
                  <a:rPr lang="en-US" sz="1200" b="1">
                    <a:solidFill>
                      <a:schemeClr val="bg2"/>
                    </a:solidFill>
                    <a:latin typeface="Times New Roman" charset="0"/>
                  </a:rPr>
                  <a:t>Infrared Sensor</a:t>
                </a:r>
              </a:p>
            </p:txBody>
          </p:sp>
          <p:sp>
            <p:nvSpPr>
              <p:cNvPr id="93200" name="Rectangle 33"/>
              <p:cNvSpPr>
                <a:spLocks noChangeArrowheads="1"/>
              </p:cNvSpPr>
              <p:nvPr/>
            </p:nvSpPr>
            <p:spPr bwMode="auto">
              <a:xfrm>
                <a:off x="3714" y="1602"/>
                <a:ext cx="45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r>
                  <a:rPr lang="en-US" sz="1200" b="1">
                    <a:solidFill>
                      <a:schemeClr val="bg2"/>
                    </a:solidFill>
                    <a:latin typeface="Times New Roman" charset="0"/>
                  </a:rPr>
                  <a:t>Mirror</a:t>
                </a:r>
              </a:p>
            </p:txBody>
          </p:sp>
          <p:sp>
            <p:nvSpPr>
              <p:cNvPr id="93201" name="Rectangle 34"/>
              <p:cNvSpPr>
                <a:spLocks noChangeArrowheads="1"/>
              </p:cNvSpPr>
              <p:nvPr/>
            </p:nvSpPr>
            <p:spPr bwMode="auto">
              <a:xfrm>
                <a:off x="4194" y="1356"/>
                <a:ext cx="756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r>
                  <a:rPr lang="en-US" sz="1200" b="1">
                    <a:solidFill>
                      <a:schemeClr val="bg2"/>
                    </a:solidFill>
                    <a:latin typeface="Times New Roman" charset="0"/>
                  </a:rPr>
                  <a:t>Optical Sensor</a:t>
                </a:r>
              </a:p>
            </p:txBody>
          </p:sp>
          <p:sp>
            <p:nvSpPr>
              <p:cNvPr id="93202" name="Rectangle 35"/>
              <p:cNvSpPr>
                <a:spLocks noChangeArrowheads="1"/>
              </p:cNvSpPr>
              <p:nvPr/>
            </p:nvSpPr>
            <p:spPr bwMode="auto">
              <a:xfrm>
                <a:off x="5130" y="1254"/>
                <a:ext cx="288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r>
                  <a:rPr lang="en-US" sz="1200" b="1">
                    <a:solidFill>
                      <a:schemeClr val="bg2"/>
                    </a:solidFill>
                    <a:latin typeface="Times New Roman" charset="0"/>
                  </a:rPr>
                  <a:t>Fan</a:t>
                </a:r>
              </a:p>
            </p:txBody>
          </p:sp>
          <p:sp>
            <p:nvSpPr>
              <p:cNvPr id="93203" name="Rectangle 36"/>
              <p:cNvSpPr>
                <a:spLocks noChangeArrowheads="1"/>
              </p:cNvSpPr>
              <p:nvPr/>
            </p:nvSpPr>
            <p:spPr bwMode="auto">
              <a:xfrm>
                <a:off x="4422" y="2460"/>
                <a:ext cx="462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r>
                  <a:rPr lang="en-US" sz="1200" b="1">
                    <a:solidFill>
                      <a:schemeClr val="bg2"/>
                    </a:solidFill>
                    <a:latin typeface="Times New Roman" charset="0"/>
                  </a:rPr>
                  <a:t>Sample</a:t>
                </a:r>
              </a:p>
            </p:txBody>
          </p:sp>
        </p:grpSp>
        <p:sp>
          <p:nvSpPr>
            <p:cNvPr id="93188" name="Rectangle 37"/>
            <p:cNvSpPr>
              <a:spLocks noChangeArrowheads="1"/>
            </p:cNvSpPr>
            <p:nvPr/>
          </p:nvSpPr>
          <p:spPr bwMode="auto">
            <a:xfrm>
              <a:off x="5791200" y="2384425"/>
              <a:ext cx="762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3189" name="Rectangle 38"/>
            <p:cNvSpPr>
              <a:spLocks noChangeArrowheads="1"/>
            </p:cNvSpPr>
            <p:nvPr/>
          </p:nvSpPr>
          <p:spPr bwMode="auto">
            <a:xfrm>
              <a:off x="7772400" y="2395538"/>
              <a:ext cx="762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3190" name="Rectangle 39"/>
            <p:cNvSpPr>
              <a:spLocks noChangeArrowheads="1"/>
            </p:cNvSpPr>
            <p:nvPr/>
          </p:nvSpPr>
          <p:spPr bwMode="auto">
            <a:xfrm>
              <a:off x="5257800" y="1633538"/>
              <a:ext cx="1066800" cy="76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/>
                <a:t>Dry Air</a:t>
              </a:r>
            </a:p>
          </p:txBody>
        </p:sp>
        <p:sp>
          <p:nvSpPr>
            <p:cNvPr id="93191" name="Rectangle 40"/>
            <p:cNvSpPr>
              <a:spLocks noChangeArrowheads="1"/>
            </p:cNvSpPr>
            <p:nvPr/>
          </p:nvSpPr>
          <p:spPr bwMode="auto">
            <a:xfrm>
              <a:off x="7272338" y="1633538"/>
              <a:ext cx="1066800" cy="76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/>
                <a:t>Wet Air</a:t>
              </a:r>
            </a:p>
          </p:txBody>
        </p:sp>
        <p:sp>
          <p:nvSpPr>
            <p:cNvPr id="93192" name="Line 43"/>
            <p:cNvSpPr>
              <a:spLocks noChangeShapeType="1"/>
            </p:cNvSpPr>
            <p:nvPr/>
          </p:nvSpPr>
          <p:spPr bwMode="auto">
            <a:xfrm>
              <a:off x="5834063" y="2776538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193" name="Line 44"/>
            <p:cNvSpPr>
              <a:spLocks noChangeShapeType="1"/>
            </p:cNvSpPr>
            <p:nvPr/>
          </p:nvSpPr>
          <p:spPr bwMode="auto">
            <a:xfrm>
              <a:off x="7815263" y="2776538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194" name="Rectangle 45"/>
            <p:cNvSpPr>
              <a:spLocks noChangeArrowheads="1"/>
            </p:cNvSpPr>
            <p:nvPr/>
          </p:nvSpPr>
          <p:spPr bwMode="auto">
            <a:xfrm>
              <a:off x="5715000" y="5181600"/>
              <a:ext cx="22860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5" name="Rectangle 46"/>
            <p:cNvSpPr>
              <a:spLocks noChangeArrowheads="1"/>
            </p:cNvSpPr>
            <p:nvPr/>
          </p:nvSpPr>
          <p:spPr bwMode="auto">
            <a:xfrm>
              <a:off x="6607175" y="5257800"/>
              <a:ext cx="533400" cy="3048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6" name="Rectangle 47"/>
            <p:cNvSpPr>
              <a:spLocks noChangeArrowheads="1"/>
            </p:cNvSpPr>
            <p:nvPr/>
          </p:nvSpPr>
          <p:spPr bwMode="auto">
            <a:xfrm>
              <a:off x="5867400" y="5562600"/>
              <a:ext cx="1981200" cy="609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/>
                <a:t>Precision Balance</a:t>
              </a:r>
            </a:p>
          </p:txBody>
        </p:sp>
      </p:grpSp>
      <p:sp>
        <p:nvSpPr>
          <p:cNvPr id="47" name="Content Placeholder 46"/>
          <p:cNvSpPr>
            <a:spLocks noGrp="1"/>
          </p:cNvSpPr>
          <p:nvPr>
            <p:ph sz="half" idx="2"/>
          </p:nvPr>
        </p:nvSpPr>
        <p:spPr>
          <a:xfrm>
            <a:off x="3886200" y="1676400"/>
            <a:ext cx="4840288" cy="4114800"/>
          </a:xfrm>
        </p:spPr>
        <p:txBody>
          <a:bodyPr/>
          <a:lstStyle/>
          <a:p>
            <a:r>
              <a:rPr lang="en-US" sz="2400" dirty="0" smtClean="0"/>
              <a:t>Static mode</a:t>
            </a:r>
          </a:p>
          <a:p>
            <a:pPr lvl="1"/>
            <a:r>
              <a:rPr lang="en-US" sz="2000" dirty="0" smtClean="0"/>
              <a:t>Humidity of chamber controlled at pre-determined level</a:t>
            </a:r>
          </a:p>
          <a:p>
            <a:pPr lvl="1"/>
            <a:r>
              <a:rPr lang="en-US" sz="2000" dirty="0" smtClean="0"/>
              <a:t>Mass measured over time until no longer changing</a:t>
            </a:r>
          </a:p>
          <a:p>
            <a:pPr lvl="1"/>
            <a:r>
              <a:rPr lang="en-US" sz="2000" dirty="0" smtClean="0"/>
              <a:t>Less resolution</a:t>
            </a:r>
          </a:p>
          <a:p>
            <a:pPr lvl="1"/>
            <a:r>
              <a:rPr lang="en-US" sz="2000" dirty="0" smtClean="0"/>
              <a:t>Sorption kinetics</a:t>
            </a:r>
          </a:p>
          <a:p>
            <a:endParaRPr lang="en-US" sz="2400" dirty="0" smtClean="0"/>
          </a:p>
          <a:p>
            <a:r>
              <a:rPr lang="en-US" sz="2400" dirty="0" smtClean="0"/>
              <a:t>Sorption/desorption of other gases is possible</a:t>
            </a:r>
          </a:p>
        </p:txBody>
      </p:sp>
    </p:spTree>
    <p:extLst>
      <p:ext uri="{BB962C8B-B14F-4D97-AF65-F5344CB8AC3E}">
        <p14:creationId xmlns:p14="http://schemas.microsoft.com/office/powerpoint/2010/main" val="5371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838200"/>
          </a:xfrm>
        </p:spPr>
        <p:txBody>
          <a:bodyPr/>
          <a:lstStyle/>
          <a:p>
            <a:r>
              <a:rPr lang="en-US" dirty="0" smtClean="0"/>
              <a:t>Static vs. Dynamic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762000" y="1600200"/>
          <a:ext cx="7924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41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Static method (kinetics)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95235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7866652"/>
              </p:ext>
            </p:extLst>
          </p:nvPr>
        </p:nvGraphicFramePr>
        <p:xfrm>
          <a:off x="914400" y="1676400"/>
          <a:ext cx="6451600" cy="4438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1" name="Chart" r:id="rId4" imgW="7753463" imgH="5334135" progId="Excel.Sheet.8">
                  <p:embed/>
                </p:oleObj>
              </mc:Choice>
              <mc:Fallback>
                <p:oleObj name="Chart" r:id="rId4" imgW="7753463" imgH="5334135" progId="Excel.Sheet.8">
                  <p:embed/>
                  <p:pic>
                    <p:nvPicPr>
                      <p:cNvPr id="0" name="Picture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6451600" cy="44380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7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method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57531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5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can you do with VSA data?</a:t>
            </a:r>
            <a:br>
              <a:rPr lang="en-US" sz="2400" dirty="0" smtClean="0"/>
            </a:br>
            <a:r>
              <a:rPr lang="en-US" sz="3600" dirty="0" smtClean="0"/>
              <a:t>Hysteresis</a:t>
            </a:r>
            <a:endParaRPr lang="en-US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7055" y="1447800"/>
            <a:ext cx="4817241" cy="3352800"/>
            <a:chOff x="-6473" y="3511248"/>
            <a:chExt cx="4817241" cy="33528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73" y="3511248"/>
              <a:ext cx="4817241" cy="33528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 bwMode="auto">
            <a:xfrm flipV="1">
              <a:off x="2362200" y="5029200"/>
              <a:ext cx="68580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1905000" y="4343400"/>
              <a:ext cx="60960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0360" y="3640531"/>
            <a:ext cx="4622800" cy="32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9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of semi-log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497888" cy="2133600"/>
          </a:xfrm>
        </p:spPr>
        <p:txBody>
          <a:bodyPr/>
          <a:lstStyle/>
          <a:p>
            <a:r>
              <a:rPr lang="en-US" dirty="0" smtClean="0"/>
              <a:t>Logarithm of water potential vs. water content</a:t>
            </a:r>
          </a:p>
          <a:p>
            <a:pPr lvl="1"/>
            <a:r>
              <a:rPr lang="en-US" dirty="0" smtClean="0"/>
              <a:t>Plot becomes straight line in dry (VSA) region</a:t>
            </a:r>
          </a:p>
          <a:p>
            <a:pPr lvl="1"/>
            <a:r>
              <a:rPr lang="en-US" dirty="0" smtClean="0"/>
              <a:t>Slope of plot contains much useful information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986070"/>
              </p:ext>
            </p:extLst>
          </p:nvPr>
        </p:nvGraphicFramePr>
        <p:xfrm>
          <a:off x="1752600" y="3769768"/>
          <a:ext cx="5867401" cy="310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6" name="Worksheet" r:id="rId3" imgW="4603680" imgH="2445480" progId="Excel.Sheet.8">
                  <p:embed/>
                </p:oleObj>
              </mc:Choice>
              <mc:Fallback>
                <p:oleObj name="Worksheet" r:id="rId3" imgW="4603680" imgH="2445480" progId="Excel.Sheet.8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69768"/>
                        <a:ext cx="5867401" cy="3109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978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 and Chi </a:t>
            </a:r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C</a:t>
            </a:r>
            <a:r>
              <a:rPr lang="en-US" dirty="0" smtClean="0">
                <a:latin typeface="Symbol" charset="2"/>
                <a:cs typeface="Symbol" charset="2"/>
              </a:rPr>
              <a:t>)</a:t>
            </a:r>
            <a:r>
              <a:rPr lang="en-US" dirty="0" smtClean="0"/>
              <a:t> </a:t>
            </a:r>
            <a:r>
              <a:rPr lang="en-US" sz="1800" dirty="0" smtClean="0"/>
              <a:t>Condon (2006), </a:t>
            </a:r>
            <a:r>
              <a:rPr lang="en-US" sz="1800" dirty="0" err="1" smtClean="0"/>
              <a:t>Orchiston</a:t>
            </a:r>
            <a:r>
              <a:rPr lang="en-US" sz="1800" dirty="0" smtClean="0"/>
              <a:t>, 1953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pF = log (</a:t>
            </a:r>
            <a:r>
              <a:rPr lang="en-US" sz="2800" dirty="0" err="1" smtClean="0"/>
              <a:t>Ψ</a:t>
            </a:r>
            <a:r>
              <a:rPr lang="en-US" sz="2800" dirty="0" smtClean="0"/>
              <a:t>) where </a:t>
            </a:r>
            <a:r>
              <a:rPr lang="en-US" sz="2800" dirty="0" err="1" smtClean="0"/>
              <a:t>Ψ</a:t>
            </a:r>
            <a:r>
              <a:rPr lang="en-US" sz="2800" dirty="0" smtClean="0"/>
              <a:t> has units of cm of water</a:t>
            </a:r>
          </a:p>
          <a:p>
            <a:pPr lvl="1"/>
            <a:r>
              <a:rPr lang="en-US" sz="2400" dirty="0" smtClean="0"/>
              <a:t>Common measure in Europe and in geotechnical engineering community</a:t>
            </a:r>
          </a:p>
          <a:p>
            <a:pPr lvl="1"/>
            <a:r>
              <a:rPr lang="en-US" sz="2400" dirty="0" smtClean="0"/>
              <a:t>Takes log of number with units (mathematical mistake)</a:t>
            </a:r>
          </a:p>
          <a:p>
            <a:pPr lvl="1"/>
            <a:r>
              <a:rPr lang="en-US" sz="2400" dirty="0" smtClean="0"/>
              <a:t>Increases with decreasing moisture (not intuitive)</a:t>
            </a:r>
          </a:p>
          <a:p>
            <a:r>
              <a:rPr lang="en-US" sz="2800" dirty="0" smtClean="0">
                <a:latin typeface="Symbol" charset="2"/>
                <a:cs typeface="Symbol" charset="2"/>
              </a:rPr>
              <a:t>C </a:t>
            </a:r>
            <a:r>
              <a:rPr lang="en-US" sz="2800" dirty="0" smtClean="0">
                <a:latin typeface="Symbol" charset="2"/>
                <a:cs typeface="Symbol" charset="2"/>
              </a:rPr>
              <a:t>= -</a:t>
            </a:r>
            <a:r>
              <a:rPr lang="en-US" sz="2800" dirty="0" err="1" smtClean="0">
                <a:cs typeface="Symbol" charset="2"/>
              </a:rPr>
              <a:t>ln</a:t>
            </a:r>
            <a:r>
              <a:rPr lang="en-US" sz="2800" dirty="0" smtClean="0">
                <a:cs typeface="Symbol" charset="2"/>
              </a:rPr>
              <a:t>[-</a:t>
            </a:r>
            <a:r>
              <a:rPr lang="en-US" sz="2800" dirty="0" err="1" smtClean="0">
                <a:cs typeface="Symbol" charset="2"/>
              </a:rPr>
              <a:t>ln</a:t>
            </a:r>
            <a:r>
              <a:rPr lang="en-US" sz="2800" dirty="0" smtClean="0">
                <a:cs typeface="Symbol" charset="2"/>
              </a:rPr>
              <a:t>(a</a:t>
            </a:r>
            <a:r>
              <a:rPr lang="en-US" sz="2800" baseline="-25000" dirty="0" smtClean="0">
                <a:cs typeface="Symbol" charset="2"/>
              </a:rPr>
              <a:t>w</a:t>
            </a:r>
            <a:r>
              <a:rPr lang="en-US" sz="2800" dirty="0" smtClean="0">
                <a:cs typeface="Symbol" charset="2"/>
              </a:rPr>
              <a:t>)]  where a</a:t>
            </a:r>
            <a:r>
              <a:rPr lang="en-US" sz="2800" baseline="-25000" dirty="0" smtClean="0">
                <a:cs typeface="Symbol" charset="2"/>
              </a:rPr>
              <a:t>w</a:t>
            </a:r>
            <a:r>
              <a:rPr lang="en-US" sz="2800" dirty="0" smtClean="0">
                <a:cs typeface="Symbol" charset="2"/>
              </a:rPr>
              <a:t> is water activity (relative humidity)</a:t>
            </a:r>
          </a:p>
          <a:p>
            <a:pPr lvl="1"/>
            <a:r>
              <a:rPr lang="en-US" sz="2400" dirty="0" smtClean="0">
                <a:cs typeface="Symbol" charset="2"/>
              </a:rPr>
              <a:t>Mathematically correct, decreases with decreasing moisture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315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of semi-log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001000" cy="2362200"/>
          </a:xfrm>
        </p:spPr>
        <p:txBody>
          <a:bodyPr/>
          <a:lstStyle/>
          <a:p>
            <a:r>
              <a:rPr lang="en-US" dirty="0" smtClean="0"/>
              <a:t>Adsorption leg of semi-log plot extends through -1000 </a:t>
            </a:r>
            <a:r>
              <a:rPr lang="en-US" dirty="0" err="1" smtClean="0"/>
              <a:t>MPa</a:t>
            </a:r>
            <a:r>
              <a:rPr lang="en-US" dirty="0" smtClean="0"/>
              <a:t> at 0 water content</a:t>
            </a:r>
          </a:p>
          <a:p>
            <a:pPr lvl="1"/>
            <a:r>
              <a:rPr lang="en-US" dirty="0" smtClean="0"/>
              <a:t>pF 7.0, Chi = -2.00</a:t>
            </a:r>
          </a:p>
          <a:p>
            <a:pPr lvl="1"/>
            <a:r>
              <a:rPr lang="en-US" dirty="0" smtClean="0"/>
              <a:t> a</a:t>
            </a:r>
            <a:r>
              <a:rPr lang="en-US" baseline="-25000" dirty="0" smtClean="0"/>
              <a:t>w</a:t>
            </a:r>
            <a:r>
              <a:rPr lang="en-US" dirty="0" smtClean="0"/>
              <a:t> = 0.0006, relative humidity = 0.06%</a:t>
            </a:r>
          </a:p>
          <a:p>
            <a:r>
              <a:rPr lang="en-US" dirty="0" smtClean="0"/>
              <a:t>Slopes highly variable by soil type</a:t>
            </a:r>
            <a:endParaRPr lang="en-US" dirty="0"/>
          </a:p>
        </p:txBody>
      </p:sp>
      <p:graphicFrame>
        <p:nvGraphicFramePr>
          <p:cNvPr id="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052"/>
              </p:ext>
            </p:extLst>
          </p:nvPr>
        </p:nvGraphicFramePr>
        <p:xfrm>
          <a:off x="4360607" y="4343400"/>
          <a:ext cx="4858491" cy="257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6" name="Worksheet" r:id="rId3" imgW="4603680" imgH="2445480" progId="Excel.Sheet.8">
                  <p:embed/>
                </p:oleObj>
              </mc:Choice>
              <mc:Fallback>
                <p:oleObj name="Worksheet" r:id="rId3" imgW="4603680" imgH="2445480" progId="Excel.Sheet.8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607" y="4343400"/>
                        <a:ext cx="4858491" cy="2574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431577"/>
              </p:ext>
            </p:extLst>
          </p:nvPr>
        </p:nvGraphicFramePr>
        <p:xfrm>
          <a:off x="0" y="3962400"/>
          <a:ext cx="4267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7864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can you do with VSA data?</a:t>
            </a:r>
            <a:br>
              <a:rPr lang="en-US" sz="2400" dirty="0" smtClean="0"/>
            </a:br>
            <a:r>
              <a:rPr lang="en-US" sz="3600" dirty="0" smtClean="0"/>
              <a:t>Specific Surface Area (SSA)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97888" cy="1219199"/>
          </a:xfrm>
        </p:spPr>
        <p:txBody>
          <a:bodyPr/>
          <a:lstStyle/>
          <a:p>
            <a:r>
              <a:rPr lang="en-US" dirty="0" smtClean="0"/>
              <a:t>BET model </a:t>
            </a:r>
            <a:r>
              <a:rPr lang="en-US" sz="1800" dirty="0" smtClean="0"/>
              <a:t>(</a:t>
            </a:r>
            <a:r>
              <a:rPr lang="en-US" sz="1800" dirty="0" err="1" smtClean="0"/>
              <a:t>Brunauer</a:t>
            </a:r>
            <a:r>
              <a:rPr lang="en-US" sz="1800" dirty="0" smtClean="0"/>
              <a:t> et al. 1938, </a:t>
            </a:r>
            <a:r>
              <a:rPr lang="en-US" sz="1800" dirty="0" err="1" smtClean="0"/>
              <a:t>Likos</a:t>
            </a:r>
            <a:r>
              <a:rPr lang="en-US" sz="1800" dirty="0" smtClean="0"/>
              <a:t> and Lu 2002)</a:t>
            </a:r>
          </a:p>
          <a:p>
            <a:pPr lvl="1"/>
            <a:r>
              <a:rPr lang="en-US" sz="2400" dirty="0" smtClean="0"/>
              <a:t>Physically based model for isotherms (SMCCs)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953000"/>
            <a:ext cx="660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m</a:t>
            </a:r>
            <a:r>
              <a:rPr lang="en-US" dirty="0" smtClean="0"/>
              <a:t> is water content when soil covered with monolayer of water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0600" y="2895600"/>
            <a:ext cx="9193306" cy="1893332"/>
            <a:chOff x="914400" y="2286000"/>
            <a:chExt cx="9193306" cy="18933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2286000"/>
              <a:ext cx="8659906" cy="914400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 bwMode="auto">
            <a:xfrm flipV="1">
              <a:off x="1676400" y="31242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5715000" y="2819400"/>
              <a:ext cx="3810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Left Brace 9"/>
            <p:cNvSpPr/>
            <p:nvPr/>
          </p:nvSpPr>
          <p:spPr bwMode="auto">
            <a:xfrm rot="16200000">
              <a:off x="3505200" y="2819400"/>
              <a:ext cx="152400" cy="7620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Left Brace 10"/>
            <p:cNvSpPr/>
            <p:nvPr/>
          </p:nvSpPr>
          <p:spPr bwMode="auto">
            <a:xfrm rot="16200000">
              <a:off x="4572000" y="2819400"/>
              <a:ext cx="152400" cy="76200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400" y="3505200"/>
              <a:ext cx="1624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Water content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3200400"/>
              <a:ext cx="1575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Water activity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4648200" y="33528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3581400" y="33528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3200400" y="3810000"/>
              <a:ext cx="75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offset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67200" y="3810000"/>
              <a:ext cx="714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slope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14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can you do with VSA data?</a:t>
            </a:r>
            <a:br>
              <a:rPr lang="en-US" sz="2400" dirty="0" smtClean="0"/>
            </a:br>
            <a:r>
              <a:rPr lang="en-US" sz="3600" dirty="0" smtClean="0"/>
              <a:t>Specific Surface Area (SSA)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497888" cy="914399"/>
          </a:xfrm>
        </p:spPr>
        <p:txBody>
          <a:bodyPr/>
          <a:lstStyle/>
          <a:p>
            <a:pPr marL="342900" lvl="1" indent="-342900"/>
            <a:r>
              <a:rPr lang="en-US" dirty="0" smtClean="0"/>
              <a:t>Slope of Chi </a:t>
            </a:r>
            <a:r>
              <a:rPr lang="en-US" dirty="0"/>
              <a:t>plot </a:t>
            </a:r>
            <a:r>
              <a:rPr lang="en-US" sz="2000" dirty="0" smtClean="0"/>
              <a:t>(Condon 2006</a:t>
            </a:r>
            <a:r>
              <a:rPr lang="en-US" sz="2000" dirty="0"/>
              <a:t>)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540329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SSA= f*S*a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 is slope of Chi plot (g/g)</a:t>
            </a:r>
          </a:p>
          <a:p>
            <a:r>
              <a:rPr lang="en-US" sz="2400" dirty="0" smtClean="0"/>
              <a:t>a is monolayer coverage (3500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g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f is factor of 1.84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227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Moisture Characteristic Curve (SMCC)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Moisture release curve, water retention function, pF curve, moisture sorption isotherm</a:t>
            </a:r>
          </a:p>
          <a:p>
            <a:r>
              <a:rPr lang="en-US" sz="2800" dirty="0" smtClean="0"/>
              <a:t>Relationship between water content and water potential (water activity, suction, pF, chi)</a:t>
            </a:r>
            <a:endParaRPr lang="en-US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5238" t="14108" b="2490"/>
          <a:stretch>
            <a:fillRect/>
          </a:stretch>
        </p:blipFill>
        <p:spPr bwMode="auto">
          <a:xfrm>
            <a:off x="2133600" y="3505200"/>
            <a:ext cx="4678683" cy="292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2828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can you do with VSA data?</a:t>
            </a:r>
            <a:br>
              <a:rPr lang="en-US" sz="2400" dirty="0" smtClean="0"/>
            </a:br>
            <a:r>
              <a:rPr lang="en-US" sz="3600" dirty="0" smtClean="0"/>
              <a:t>Specific Surface Area (SSA)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962400" cy="3505199"/>
          </a:xfrm>
        </p:spPr>
        <p:txBody>
          <a:bodyPr/>
          <a:lstStyle/>
          <a:p>
            <a:r>
              <a:rPr lang="en-US" sz="2400" dirty="0" err="1" smtClean="0"/>
              <a:t>Tuller</a:t>
            </a:r>
            <a:r>
              <a:rPr lang="en-US" sz="2400" dirty="0" smtClean="0"/>
              <a:t> and Or (2005)</a:t>
            </a:r>
          </a:p>
          <a:p>
            <a:pPr lvl="1"/>
            <a:r>
              <a:rPr lang="en-US" sz="2000" dirty="0" smtClean="0"/>
              <a:t>General scaling model for SSA from SWCC</a:t>
            </a:r>
          </a:p>
          <a:p>
            <a:pPr lvl="1"/>
            <a:r>
              <a:rPr lang="en-US" sz="2000" dirty="0" smtClean="0"/>
              <a:t>Mixed results in literature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Resurreccion</a:t>
            </a:r>
            <a:r>
              <a:rPr lang="en-US" sz="2400" dirty="0" smtClean="0"/>
              <a:t> (2011)</a:t>
            </a:r>
          </a:p>
          <a:p>
            <a:pPr lvl="1"/>
            <a:r>
              <a:rPr lang="en-US" sz="2000" dirty="0" smtClean="0"/>
              <a:t>Used slope of log water potential vs. water content function for SSA</a:t>
            </a:r>
          </a:p>
        </p:txBody>
      </p:sp>
      <p:pic>
        <p:nvPicPr>
          <p:cNvPr id="4" name="Picture 3" descr="Graph 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23016"/>
            <a:ext cx="4648200" cy="453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05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can you do with VSA data?</a:t>
            </a:r>
            <a:br>
              <a:rPr lang="en-US" sz="2400" dirty="0" smtClean="0"/>
            </a:br>
            <a:r>
              <a:rPr lang="en-US" sz="3600" dirty="0" smtClean="0"/>
              <a:t>Specific Surface Area (SSA)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497888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Which SSA measure is the best?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270723"/>
              </p:ext>
            </p:extLst>
          </p:nvPr>
        </p:nvGraphicFramePr>
        <p:xfrm>
          <a:off x="1371600" y="2286000"/>
          <a:ext cx="5459384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Worksheet" r:id="rId3" imgW="2705000" imgH="1396949" progId="Excel.Sheet.12">
                  <p:embed/>
                </p:oleObj>
              </mc:Choice>
              <mc:Fallback>
                <p:oleObj name="Worksheet" r:id="rId3" imgW="2705000" imgH="1396949" progId="Excel.Sheet.12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5459384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486400"/>
            <a:ext cx="335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much research to be done!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8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can you do with VSA data?</a:t>
            </a:r>
            <a:br>
              <a:rPr lang="en-US" sz="3200" dirty="0"/>
            </a:br>
            <a:r>
              <a:rPr lang="en-US" sz="4000" dirty="0" smtClean="0"/>
              <a:t>Adsorbed </a:t>
            </a:r>
            <a:r>
              <a:rPr lang="en-US" sz="4000" dirty="0" err="1" smtClean="0"/>
              <a:t>cation</a:t>
            </a:r>
            <a:r>
              <a:rPr lang="en-US" sz="4000" dirty="0" smtClean="0"/>
              <a:t> type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229600" cy="4114800"/>
          </a:xfrm>
        </p:spPr>
        <p:txBody>
          <a:bodyPr/>
          <a:lstStyle/>
          <a:p>
            <a:r>
              <a:rPr lang="en-US" dirty="0" err="1" smtClean="0"/>
              <a:t>Smectite</a:t>
            </a:r>
            <a:r>
              <a:rPr lang="en-US" dirty="0" smtClean="0"/>
              <a:t> exchanged to achieve </a:t>
            </a:r>
            <a:r>
              <a:rPr lang="en-US" dirty="0" err="1" smtClean="0"/>
              <a:t>homoionic</a:t>
            </a:r>
            <a:r>
              <a:rPr lang="en-US" dirty="0" smtClean="0"/>
              <a:t> state</a:t>
            </a:r>
          </a:p>
          <a:p>
            <a:r>
              <a:rPr lang="en-US" dirty="0" smtClean="0"/>
              <a:t>Fundamentally different isotherms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9927" y="2743200"/>
            <a:ext cx="5089734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can you do with VSA data?</a:t>
            </a:r>
            <a:br>
              <a:rPr lang="en-US" sz="3200" dirty="0"/>
            </a:br>
            <a:r>
              <a:rPr lang="en-US" sz="4000" dirty="0" smtClean="0"/>
              <a:t>CEC (</a:t>
            </a:r>
            <a:r>
              <a:rPr lang="en-US" sz="4000" dirty="0" err="1" smtClean="0"/>
              <a:t>cation</a:t>
            </a:r>
            <a:r>
              <a:rPr lang="en-US" sz="4000" dirty="0" smtClean="0"/>
              <a:t> exchange capacity)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497888" cy="4684713"/>
          </a:xfrm>
        </p:spPr>
        <p:txBody>
          <a:bodyPr/>
          <a:lstStyle/>
          <a:p>
            <a:r>
              <a:rPr lang="en-US" sz="2000" dirty="0" smtClean="0"/>
              <a:t>“Intrinsic </a:t>
            </a:r>
            <a:r>
              <a:rPr lang="en-US" sz="2000" dirty="0"/>
              <a:t>I</a:t>
            </a:r>
            <a:r>
              <a:rPr lang="en-US" sz="2000" dirty="0" smtClean="0"/>
              <a:t>sotherm” approach</a:t>
            </a:r>
          </a:p>
          <a:p>
            <a:pPr lvl="1"/>
            <a:r>
              <a:rPr lang="en-US" sz="1800" dirty="0" smtClean="0"/>
              <a:t>Water content normalized by dividing by CEC of soil</a:t>
            </a:r>
          </a:p>
          <a:p>
            <a:pPr lvl="1"/>
            <a:r>
              <a:rPr lang="en-US" sz="1800" dirty="0" smtClean="0"/>
              <a:t>All isotherms converge</a:t>
            </a:r>
          </a:p>
          <a:p>
            <a:pPr lvl="1"/>
            <a:r>
              <a:rPr lang="en-US" sz="1800" dirty="0" smtClean="0"/>
              <a:t>Maybe inverse relationship could be used to predict CEC?</a:t>
            </a:r>
          </a:p>
          <a:p>
            <a:pPr lvl="1"/>
            <a:r>
              <a:rPr lang="en-US" sz="1800" dirty="0" smtClean="0"/>
              <a:t>More research needed!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8895" y="2806580"/>
            <a:ext cx="566510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41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can you do with VSA data?</a:t>
            </a:r>
            <a:br>
              <a:rPr lang="en-US" sz="2400" dirty="0" smtClean="0"/>
            </a:br>
            <a:r>
              <a:rPr lang="en-US" sz="3600" dirty="0" smtClean="0"/>
              <a:t>Soil clay content (clay activity)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97888" cy="3047999"/>
          </a:xfrm>
        </p:spPr>
        <p:txBody>
          <a:bodyPr/>
          <a:lstStyle/>
          <a:p>
            <a:r>
              <a:rPr lang="en-US" sz="2800" dirty="0" err="1" smtClean="0"/>
              <a:t>Resurreccion</a:t>
            </a:r>
            <a:r>
              <a:rPr lang="en-US" sz="2800" dirty="0" smtClean="0"/>
              <a:t> (2011)</a:t>
            </a:r>
          </a:p>
          <a:p>
            <a:pPr lvl="1"/>
            <a:r>
              <a:rPr lang="en-US" sz="2400" dirty="0" smtClean="0"/>
              <a:t>Used slope of log water potential vs. water content function for SSA</a:t>
            </a:r>
          </a:p>
          <a:p>
            <a:r>
              <a:rPr lang="en-US" sz="2800" dirty="0" smtClean="0"/>
              <a:t>Decagon internal research</a:t>
            </a:r>
          </a:p>
          <a:p>
            <a:pPr lvl="1"/>
            <a:r>
              <a:rPr lang="en-US" sz="2400" dirty="0" smtClean="0"/>
              <a:t>Used slope of chi plot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0" y="3849977"/>
            <a:ext cx="4644189" cy="3008024"/>
          </a:xfrm>
          <a:prstGeom prst="rect">
            <a:avLst/>
          </a:prstGeom>
        </p:spPr>
      </p:pic>
      <p:pic>
        <p:nvPicPr>
          <p:cNvPr id="7" name="Picture 6" descr="Graph 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01751"/>
            <a:ext cx="3670968" cy="35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2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can you do with VSA data?</a:t>
            </a:r>
            <a:br>
              <a:rPr lang="en-US" sz="2400" dirty="0" smtClean="0"/>
            </a:br>
            <a:r>
              <a:rPr lang="en-US" sz="3600" dirty="0" smtClean="0"/>
              <a:t>Gas movement in soil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97888" cy="3047999"/>
          </a:xfrm>
        </p:spPr>
        <p:txBody>
          <a:bodyPr/>
          <a:lstStyle/>
          <a:p>
            <a:r>
              <a:rPr lang="en-US" sz="2800" dirty="0" smtClean="0"/>
              <a:t>Simulations of water vapor transport for pesticide volatilization (</a:t>
            </a:r>
            <a:r>
              <a:rPr lang="en-US" sz="2800" dirty="0"/>
              <a:t>Chen et al., </a:t>
            </a:r>
            <a:r>
              <a:rPr lang="en-US" sz="2800" dirty="0" smtClean="0"/>
              <a:t>2000)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Remediation of Volatile Organic Carbon compounds (</a:t>
            </a:r>
            <a:r>
              <a:rPr lang="en-US" sz="2800" dirty="0" err="1" smtClean="0"/>
              <a:t>Batterman</a:t>
            </a:r>
            <a:r>
              <a:rPr lang="en-US" sz="2800" dirty="0" smtClean="0"/>
              <a:t> et al., 1995)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09475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can you do with VSA data?</a:t>
            </a:r>
            <a:br>
              <a:rPr lang="en-US" sz="2400" dirty="0" smtClean="0"/>
            </a:br>
            <a:r>
              <a:rPr lang="en-US" sz="3600" dirty="0" smtClean="0"/>
              <a:t>Swelling potential (expansiveness)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97888" cy="3047999"/>
          </a:xfrm>
        </p:spPr>
        <p:txBody>
          <a:bodyPr/>
          <a:lstStyle/>
          <a:p>
            <a:r>
              <a:rPr lang="en-US" sz="2800" dirty="0" err="1" smtClean="0"/>
              <a:t>McKeen</a:t>
            </a:r>
            <a:r>
              <a:rPr lang="en-US" sz="2800" dirty="0" smtClean="0"/>
              <a:t> (1992) showed that the slope of pF vs. water content is related to soil swelling potential</a:t>
            </a:r>
          </a:p>
          <a:p>
            <a:endParaRPr lang="en-US" dirty="0" smtClean="0"/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05938"/>
              </p:ext>
            </p:extLst>
          </p:nvPr>
        </p:nvGraphicFramePr>
        <p:xfrm>
          <a:off x="-76200" y="3882189"/>
          <a:ext cx="5663593" cy="3001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Worksheet" r:id="rId3" imgW="4603680" imgH="2445480" progId="Excel.Sheet.8">
                  <p:embed/>
                </p:oleObj>
              </mc:Choice>
              <mc:Fallback>
                <p:oleObj name="Worksheet" r:id="rId3" imgW="4603680" imgH="2445480" progId="Excel.Sheet.8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3882189"/>
                        <a:ext cx="5663593" cy="3001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oup 3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640999"/>
              </p:ext>
            </p:extLst>
          </p:nvPr>
        </p:nvGraphicFramePr>
        <p:xfrm>
          <a:off x="5638799" y="3810000"/>
          <a:ext cx="3535946" cy="3073337"/>
        </p:xfrm>
        <a:graphic>
          <a:graphicData uri="http://schemas.openxmlformats.org/drawingml/2006/table">
            <a:tbl>
              <a:tblPr/>
              <a:tblGrid>
                <a:gridCol w="827777"/>
                <a:gridCol w="1374295"/>
                <a:gridCol w="1333874"/>
              </a:tblGrid>
              <a:tr h="50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Slope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Expansion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 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special case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-6 to 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-10 to 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medium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2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-13 to 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9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 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non-expansive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10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can you do with VSA data?</a:t>
            </a:r>
            <a:br>
              <a:rPr lang="en-US" sz="2400" dirty="0" smtClean="0"/>
            </a:br>
            <a:r>
              <a:rPr lang="en-US" sz="3600" dirty="0" smtClean="0"/>
              <a:t>Swelling potential (expansiveness)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97888" cy="4191000"/>
          </a:xfrm>
        </p:spPr>
        <p:txBody>
          <a:bodyPr/>
          <a:lstStyle/>
          <a:p>
            <a:r>
              <a:rPr lang="en-US" dirty="0" smtClean="0"/>
              <a:t>Other possible swelling potential indicators</a:t>
            </a:r>
          </a:p>
          <a:p>
            <a:pPr lvl="1"/>
            <a:r>
              <a:rPr lang="en-US" dirty="0" smtClean="0"/>
              <a:t>Breadth and area of hysteresis loop?</a:t>
            </a:r>
          </a:p>
          <a:p>
            <a:pPr lvl="1"/>
            <a:r>
              <a:rPr lang="en-US" dirty="0" smtClean="0"/>
              <a:t>Monolayer coverage and heat of hydration from BET analysis?</a:t>
            </a:r>
          </a:p>
          <a:p>
            <a:pPr lvl="1"/>
            <a:r>
              <a:rPr lang="en-US" dirty="0" smtClean="0"/>
              <a:t>Equilibrium water content at specific relative humidity</a:t>
            </a:r>
          </a:p>
          <a:p>
            <a:pPr lvl="1"/>
            <a:r>
              <a:rPr lang="en-US" dirty="0" smtClean="0"/>
              <a:t>Sorption rate constants derived from step change in relative humidity (possible with new VSA)</a:t>
            </a:r>
          </a:p>
          <a:p>
            <a:pPr lvl="1"/>
            <a:r>
              <a:rPr lang="en-US" dirty="0" smtClean="0"/>
              <a:t>MUCH more research needs to be done!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7910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What can you do with VSA data?</a:t>
            </a:r>
            <a:br>
              <a:rPr lang="en-US" sz="2400" dirty="0" smtClean="0"/>
            </a:br>
            <a:r>
              <a:rPr lang="en-US" sz="3600" dirty="0" smtClean="0"/>
              <a:t>Unexplained results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497888" cy="1905000"/>
          </a:xfrm>
        </p:spPr>
        <p:txBody>
          <a:bodyPr/>
          <a:lstStyle/>
          <a:p>
            <a:r>
              <a:rPr lang="en-US" sz="2400" dirty="0" err="1" smtClean="0"/>
              <a:t>Bentonite</a:t>
            </a:r>
            <a:r>
              <a:rPr lang="en-US" sz="2400" dirty="0" smtClean="0"/>
              <a:t> SMCCs (isotherms)</a:t>
            </a:r>
          </a:p>
          <a:p>
            <a:pPr lvl="1"/>
            <a:r>
              <a:rPr lang="en-US" sz="2000" dirty="0" smtClean="0"/>
              <a:t>Desorption curve independent of starting water activity</a:t>
            </a:r>
          </a:p>
          <a:p>
            <a:pPr lvl="1"/>
            <a:r>
              <a:rPr lang="en-US" sz="2000" dirty="0" smtClean="0"/>
              <a:t>Adsorption curve totally dependent on starting water activity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442634"/>
              </p:ext>
            </p:extLst>
          </p:nvPr>
        </p:nvGraphicFramePr>
        <p:xfrm>
          <a:off x="2581141" y="2590800"/>
          <a:ext cx="6562859" cy="431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Document" r:id="rId3" imgW="5486198" imgH="3606667" progId="Word.Document.12">
                  <p:embed/>
                </p:oleObj>
              </mc:Choice>
              <mc:Fallback>
                <p:oleObj name="Document" r:id="rId3" imgW="5486198" imgH="3606667" progId="Word.Documen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141" y="2590800"/>
                        <a:ext cx="6562859" cy="4314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149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points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5105400"/>
          </a:xfrm>
        </p:spPr>
        <p:txBody>
          <a:bodyPr/>
          <a:lstStyle/>
          <a:p>
            <a:r>
              <a:rPr lang="en-US" dirty="0" err="1" smtClean="0"/>
              <a:t>Aquasorp</a:t>
            </a:r>
            <a:r>
              <a:rPr lang="en-US" dirty="0" smtClean="0"/>
              <a:t>/VSA data useful for</a:t>
            </a:r>
          </a:p>
          <a:p>
            <a:pPr lvl="1"/>
            <a:r>
              <a:rPr lang="en-US" dirty="0" smtClean="0"/>
              <a:t>Specific surface area</a:t>
            </a:r>
          </a:p>
          <a:p>
            <a:pPr lvl="1"/>
            <a:r>
              <a:rPr lang="en-US" dirty="0" smtClean="0"/>
              <a:t>CEC</a:t>
            </a:r>
          </a:p>
          <a:p>
            <a:pPr lvl="1"/>
            <a:r>
              <a:rPr lang="en-US" dirty="0" smtClean="0"/>
              <a:t>Clay activity</a:t>
            </a:r>
          </a:p>
          <a:p>
            <a:pPr lvl="1"/>
            <a:r>
              <a:rPr lang="en-US" dirty="0" smtClean="0"/>
              <a:t>Swelling potential</a:t>
            </a:r>
          </a:p>
          <a:p>
            <a:pPr lvl="1"/>
            <a:r>
              <a:rPr lang="en-US" dirty="0" smtClean="0"/>
              <a:t>Modeling of gas transport in soil</a:t>
            </a:r>
          </a:p>
          <a:p>
            <a:pPr lvl="1"/>
            <a:r>
              <a:rPr lang="en-US" dirty="0" smtClean="0"/>
              <a:t>Sorption kinetics (not even explored yet)</a:t>
            </a:r>
          </a:p>
          <a:p>
            <a:r>
              <a:rPr lang="en-US" dirty="0" smtClean="0"/>
              <a:t>We have not even begun to understand the usefulness of dry end SMCC/isotherms</a:t>
            </a:r>
          </a:p>
        </p:txBody>
      </p:sp>
    </p:spTree>
    <p:extLst>
      <p:ext uri="{BB962C8B-B14F-4D97-AF65-F5344CB8AC3E}">
        <p14:creationId xmlns:p14="http://schemas.microsoft.com/office/powerpoint/2010/main" val="368461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SMCC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Measuring water </a:t>
            </a:r>
            <a:r>
              <a:rPr lang="en-US" i="1" dirty="0" smtClean="0"/>
              <a:t>content</a:t>
            </a:r>
            <a:r>
              <a:rPr lang="en-US" dirty="0" smtClean="0"/>
              <a:t> is easy</a:t>
            </a:r>
          </a:p>
          <a:p>
            <a:pPr lvl="1"/>
            <a:r>
              <a:rPr lang="en-US" dirty="0" smtClean="0"/>
              <a:t>Gravimetric analysis (oven drying)</a:t>
            </a:r>
          </a:p>
          <a:p>
            <a:r>
              <a:rPr lang="en-US" dirty="0" smtClean="0"/>
              <a:t>Measuring water </a:t>
            </a:r>
            <a:r>
              <a:rPr lang="en-US" i="1" dirty="0" smtClean="0"/>
              <a:t>potential</a:t>
            </a:r>
            <a:r>
              <a:rPr lang="en-US" dirty="0" smtClean="0"/>
              <a:t> is difficult</a:t>
            </a:r>
          </a:p>
          <a:p>
            <a:pPr lvl="1"/>
            <a:r>
              <a:rPr lang="en-US" dirty="0" smtClean="0"/>
              <a:t>No single instrument can make accurate measurements from wet to dry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51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7696200" cy="433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 smtClean="0"/>
              <a:t>Batterman</a:t>
            </a:r>
            <a:r>
              <a:rPr lang="de-DE" sz="1200" dirty="0" smtClean="0"/>
              <a:t>, S.A., A. </a:t>
            </a:r>
            <a:r>
              <a:rPr lang="de-DE" sz="1200" dirty="0" err="1" smtClean="0"/>
              <a:t>Kulshrethsa</a:t>
            </a:r>
            <a:r>
              <a:rPr lang="de-DE" sz="1200" dirty="0" smtClean="0"/>
              <a:t>, </a:t>
            </a:r>
            <a:r>
              <a:rPr lang="de-DE" sz="1200" dirty="0" err="1" smtClean="0"/>
              <a:t>and</a:t>
            </a:r>
            <a:r>
              <a:rPr lang="de-DE" sz="1200" dirty="0" smtClean="0"/>
              <a:t> H.Y. Chang. 1995. </a:t>
            </a:r>
            <a:r>
              <a:rPr lang="de-DE" sz="1200" dirty="0" err="1" smtClean="0"/>
              <a:t>Hydrocarbon</a:t>
            </a:r>
            <a:r>
              <a:rPr lang="de-DE" sz="1200" dirty="0" smtClean="0"/>
              <a:t> </a:t>
            </a:r>
            <a:r>
              <a:rPr lang="de-DE" sz="1200" dirty="0" err="1" smtClean="0"/>
              <a:t>vapour</a:t>
            </a:r>
            <a:r>
              <a:rPr lang="de-DE" sz="1200" dirty="0" smtClean="0"/>
              <a:t> </a:t>
            </a:r>
            <a:r>
              <a:rPr lang="de-DE" sz="1200" dirty="0" err="1" smtClean="0"/>
              <a:t>transport</a:t>
            </a:r>
            <a:r>
              <a:rPr lang="de-DE" sz="1200" dirty="0" smtClean="0"/>
              <a:t> in </a:t>
            </a:r>
            <a:r>
              <a:rPr lang="de-DE" sz="1200" dirty="0" err="1" smtClean="0"/>
              <a:t>low</a:t>
            </a:r>
            <a:r>
              <a:rPr lang="de-DE" sz="1200" dirty="0" smtClean="0"/>
              <a:t> </a:t>
            </a:r>
            <a:r>
              <a:rPr lang="de-DE" sz="1200" dirty="0" err="1" smtClean="0"/>
              <a:t>moisture</a:t>
            </a:r>
            <a:r>
              <a:rPr lang="de-DE" sz="1200" dirty="0" smtClean="0"/>
              <a:t> </a:t>
            </a:r>
            <a:r>
              <a:rPr lang="de-DE" sz="1200" dirty="0" err="1" smtClean="0"/>
              <a:t>soils</a:t>
            </a:r>
            <a:r>
              <a:rPr lang="de-DE" sz="1200" dirty="0" smtClean="0"/>
              <a:t> .  Environmental Science </a:t>
            </a:r>
            <a:r>
              <a:rPr lang="de-DE" sz="1200" dirty="0" err="1" smtClean="0"/>
              <a:t>and</a:t>
            </a:r>
            <a:r>
              <a:rPr lang="de-DE" sz="1200" dirty="0" smtClean="0"/>
              <a:t> Technology 29: 171-180 </a:t>
            </a:r>
          </a:p>
          <a:p>
            <a:endParaRPr lang="de-DE" sz="1200" dirty="0" smtClean="0"/>
          </a:p>
          <a:p>
            <a:r>
              <a:rPr lang="de-DE" sz="1200" dirty="0" err="1" smtClean="0"/>
              <a:t>Brunauer</a:t>
            </a:r>
            <a:r>
              <a:rPr lang="de-DE" sz="1200" dirty="0"/>
              <a:t>, S., P. H. Emmett, </a:t>
            </a:r>
            <a:r>
              <a:rPr lang="de-DE" sz="1200" dirty="0" err="1"/>
              <a:t>and</a:t>
            </a:r>
            <a:r>
              <a:rPr lang="de-DE" sz="1200" dirty="0"/>
              <a:t> E. Teller. </a:t>
            </a:r>
            <a:r>
              <a:rPr lang="en-US" sz="1200" dirty="0"/>
              <a:t>1938.  Adsorption of gases in </a:t>
            </a:r>
            <a:r>
              <a:rPr lang="en-US" sz="1200" dirty="0" smtClean="0"/>
              <a:t>multi</a:t>
            </a:r>
            <a:r>
              <a:rPr lang="en-US" sz="1200" dirty="0"/>
              <a:t>-molecular layers.  J. Am. Chem. Soc. 60:309-319. 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Chen, D., D.E. </a:t>
            </a:r>
            <a:r>
              <a:rPr lang="en-US" sz="1200" dirty="0" err="1" smtClean="0"/>
              <a:t>Rolston</a:t>
            </a:r>
            <a:r>
              <a:rPr lang="en-US" sz="1200" dirty="0" smtClean="0"/>
              <a:t>, and P. </a:t>
            </a:r>
            <a:r>
              <a:rPr lang="en-US" sz="1200" dirty="0" err="1" smtClean="0"/>
              <a:t>Moldrup</a:t>
            </a:r>
            <a:r>
              <a:rPr lang="en-US" sz="1200" dirty="0" smtClean="0"/>
              <a:t>. 2000. Coupling </a:t>
            </a:r>
            <a:r>
              <a:rPr lang="en-US" sz="1200" dirty="0" err="1" smtClean="0"/>
              <a:t>diazinon</a:t>
            </a:r>
            <a:r>
              <a:rPr lang="en-US" sz="1200" dirty="0" smtClean="0"/>
              <a:t> volatilization and water evaporation in unsaturated soils: I. Water transport, Soil Science 165: 681-689</a:t>
            </a:r>
          </a:p>
          <a:p>
            <a:endParaRPr lang="en-US" sz="1200" dirty="0" smtClean="0"/>
          </a:p>
          <a:p>
            <a:r>
              <a:rPr lang="en-US" sz="1200" dirty="0" smtClean="0"/>
              <a:t>Condon</a:t>
            </a:r>
            <a:r>
              <a:rPr lang="en-US" sz="1200" dirty="0"/>
              <a:t>, J. B. 2006.  Surface Area and </a:t>
            </a:r>
            <a:r>
              <a:rPr lang="en-US" sz="1200" dirty="0" err="1"/>
              <a:t>Prorsity</a:t>
            </a:r>
            <a:r>
              <a:rPr lang="en-US" sz="1200" dirty="0"/>
              <a:t> Determination by </a:t>
            </a:r>
            <a:r>
              <a:rPr lang="en-US" sz="1200" dirty="0" err="1" smtClean="0"/>
              <a:t>Physisorption</a:t>
            </a:r>
            <a:r>
              <a:rPr lang="en-US" sz="1200" dirty="0"/>
              <a:t>: Measurements and Theory.  Elsevier, Amsterdam</a:t>
            </a:r>
            <a:r>
              <a:rPr lang="en-US" sz="1200" dirty="0" smtClean="0"/>
              <a:t>.</a:t>
            </a:r>
            <a:br>
              <a:rPr lang="en-US" sz="1200" dirty="0" smtClean="0"/>
            </a:br>
            <a:endParaRPr lang="en-US" sz="1200" dirty="0" smtClean="0"/>
          </a:p>
          <a:p>
            <a:r>
              <a:rPr lang="en-US" sz="1200" dirty="0" err="1"/>
              <a:t>Likos</a:t>
            </a:r>
            <a:r>
              <a:rPr lang="en-US" sz="1200" dirty="0"/>
              <a:t>, W. J. and N. Lu. 2002. Water vapor sorption behavior of </a:t>
            </a:r>
            <a:r>
              <a:rPr lang="en-US" sz="1200" dirty="0" err="1"/>
              <a:t>smectite</a:t>
            </a:r>
            <a:r>
              <a:rPr lang="en-US" sz="1200" dirty="0" smtClean="0"/>
              <a:t>-kaolinite </a:t>
            </a:r>
            <a:r>
              <a:rPr lang="en-US" sz="1200" dirty="0"/>
              <a:t>mixtures.  Clays and Clay Minerals 50: 553-561. </a:t>
            </a:r>
            <a:endParaRPr lang="en-US" sz="1200" dirty="0" smtClean="0"/>
          </a:p>
          <a:p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Orchiston</a:t>
            </a:r>
            <a:r>
              <a:rPr lang="en-US" sz="1200" dirty="0"/>
              <a:t>, H. D. 1953. Adsorption of water vapor: I. Soils at 25 C.  Soil </a:t>
            </a:r>
            <a:r>
              <a:rPr lang="en-US" sz="1200" dirty="0" smtClean="0"/>
              <a:t>Sci</a:t>
            </a:r>
            <a:r>
              <a:rPr lang="en-US" sz="1200" dirty="0"/>
              <a:t>. 73:453-</a:t>
            </a:r>
            <a:r>
              <a:rPr lang="en-US" sz="1200" dirty="0" smtClean="0"/>
              <a:t>465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Resurrecction</a:t>
            </a:r>
            <a:r>
              <a:rPr lang="en-US" sz="1200" dirty="0" smtClean="0"/>
              <a:t>, A. C., P. </a:t>
            </a:r>
            <a:r>
              <a:rPr lang="en-US" sz="1200" dirty="0" err="1" smtClean="0"/>
              <a:t>Moldrup</a:t>
            </a:r>
            <a:r>
              <a:rPr lang="en-US" sz="1200" dirty="0" smtClean="0"/>
              <a:t>, M. </a:t>
            </a:r>
            <a:r>
              <a:rPr lang="en-US" sz="1200" dirty="0" err="1" smtClean="0"/>
              <a:t>Tuller</a:t>
            </a:r>
            <a:r>
              <a:rPr lang="en-US" sz="1200" dirty="0" smtClean="0"/>
              <a:t>, T.P.A. </a:t>
            </a:r>
            <a:r>
              <a:rPr lang="en-US" sz="1200" dirty="0" err="1" smtClean="0"/>
              <a:t>Ferre</a:t>
            </a:r>
            <a:r>
              <a:rPr lang="en-US" sz="1200" dirty="0" smtClean="0"/>
              <a:t>, K. Kawamoto, T. Komatsu, L. W. de </a:t>
            </a:r>
            <a:r>
              <a:rPr lang="en-US" sz="1200" dirty="0" err="1" smtClean="0"/>
              <a:t>Jonge</a:t>
            </a:r>
            <a:r>
              <a:rPr lang="en-US" sz="1200" dirty="0" smtClean="0"/>
              <a:t>.  Relationship between specific surface 	area and the dry end of the water retention curve for soils with varying clay and organic carbon contents.  Water Resources Research 47, W06522</a:t>
            </a:r>
            <a:endParaRPr lang="en-US" sz="1200" dirty="0"/>
          </a:p>
          <a:p>
            <a:endParaRPr lang="en-US" sz="1200" dirty="0" smtClean="0"/>
          </a:p>
          <a:p>
            <a:r>
              <a:rPr lang="en-US" sz="1200" dirty="0" err="1" smtClean="0"/>
              <a:t>Tuller</a:t>
            </a:r>
            <a:r>
              <a:rPr lang="en-US" sz="1200" dirty="0" smtClean="0"/>
              <a:t>, M. and D. Or.  2005.  Water films and scaling of soil characteristic curves at low water contents.  Water Resources Research 41, W09403.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2183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497888" cy="1219200"/>
          </a:xfrm>
        </p:spPr>
        <p:txBody>
          <a:bodyPr/>
          <a:lstStyle/>
          <a:p>
            <a:r>
              <a:rPr lang="en-US" dirty="0" smtClean="0"/>
              <a:t>Range can be extended further into wet end</a:t>
            </a:r>
          </a:p>
          <a:p>
            <a:pPr lvl="1"/>
            <a:r>
              <a:rPr lang="en-US" dirty="0" smtClean="0"/>
              <a:t>Start with saturated sample and dry down</a:t>
            </a:r>
          </a:p>
          <a:p>
            <a:pPr lvl="1"/>
            <a:r>
              <a:rPr lang="en-US" dirty="0" smtClean="0"/>
              <a:t>Can only get drying leg of hysteresis loop</a:t>
            </a:r>
          </a:p>
          <a:p>
            <a:pPr lvl="2"/>
            <a:r>
              <a:rPr lang="en-US" dirty="0" smtClean="0"/>
              <a:t>VSA can’t wet back up past about -10 </a:t>
            </a:r>
            <a:r>
              <a:rPr lang="en-US" dirty="0" err="1" smtClean="0"/>
              <a:t>MPa</a:t>
            </a:r>
            <a:r>
              <a:rPr lang="en-US" dirty="0" smtClean="0"/>
              <a:t> using vapor equilibration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Appendix: wet end measurements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8886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Appendix: wet end measurements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54215"/>
              </p:ext>
            </p:extLst>
          </p:nvPr>
        </p:nvGraphicFramePr>
        <p:xfrm>
          <a:off x="-5960" y="1600200"/>
          <a:ext cx="9169471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Worksheet" r:id="rId3" imgW="9752381" imgH="4863492" progId="Excel.Sheet.12">
                  <p:embed/>
                </p:oleObj>
              </mc:Choice>
              <mc:Fallback>
                <p:oleObj name="Worksheet" r:id="rId3" imgW="9752381" imgH="4863492" progId="Excel.Shee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60" y="1600200"/>
                        <a:ext cx="9169471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484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Appendix: wet end measurements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506817"/>
              </p:ext>
            </p:extLst>
          </p:nvPr>
        </p:nvGraphicFramePr>
        <p:xfrm>
          <a:off x="0" y="1524000"/>
          <a:ext cx="9156734" cy="456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Worksheet" r:id="rId3" imgW="9752381" imgH="4863492" progId="Excel.Sheet.12">
                  <p:embed/>
                </p:oleObj>
              </mc:Choice>
              <mc:Fallback>
                <p:oleObj name="Worksheet" r:id="rId3" imgW="9752381" imgH="4863492" progId="Excel.Shee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9156734" cy="456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95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end instruments </a:t>
            </a:r>
            <a:r>
              <a:rPr lang="en-US" sz="2800" dirty="0" smtClean="0"/>
              <a:t>(liquid equilibrium)</a:t>
            </a:r>
            <a:endParaRPr lang="en-US" dirty="0"/>
          </a:p>
        </p:txBody>
      </p:sp>
      <p:pic>
        <p:nvPicPr>
          <p:cNvPr id="4" name="Picture 5" descr="UMS Tensiometers_4_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038600"/>
            <a:ext cx="1041400" cy="95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805263b657"/>
          <p:cNvPicPr>
            <a:picLocks noChangeAspect="1" noChangeArrowheads="1"/>
          </p:cNvPicPr>
          <p:nvPr/>
        </p:nvPicPr>
        <p:blipFill>
          <a:blip r:embed="rId3" cstate="print"/>
          <a:srcRect l="50000" t="12000"/>
          <a:stretch>
            <a:fillRect/>
          </a:stretch>
        </p:blipFill>
        <p:spPr bwMode="auto">
          <a:xfrm>
            <a:off x="3352800" y="1524000"/>
            <a:ext cx="1111910" cy="460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O-SEC-1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74" y="1524000"/>
            <a:ext cx="3086626" cy="3086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447801"/>
            <a:ext cx="4114800" cy="1987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800600"/>
            <a:ext cx="200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Pressure chamber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5334000"/>
            <a:ext cx="152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dirty="0" err="1" smtClean="0"/>
              <a:t>ensiometers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3581400"/>
            <a:ext cx="1714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Wind-Schindler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HyProp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0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end instruments </a:t>
            </a:r>
            <a:r>
              <a:rPr lang="en-US" sz="2800" dirty="0" smtClean="0"/>
              <a:t>(vapor equilibrium)</a:t>
            </a:r>
            <a:endParaRPr lang="en-US" dirty="0"/>
          </a:p>
        </p:txBody>
      </p:sp>
      <p:pic>
        <p:nvPicPr>
          <p:cNvPr id="3" name="Picture 3" descr="pct55cut"/>
          <p:cNvPicPr>
            <a:picLocks noChangeAspect="1" noChangeArrowheads="1"/>
          </p:cNvPicPr>
          <p:nvPr/>
        </p:nvPicPr>
        <p:blipFill>
          <a:blip r:embed="rId3" cstate="print"/>
          <a:srcRect b="15384"/>
          <a:stretch>
            <a:fillRect/>
          </a:stretch>
        </p:blipFill>
        <p:spPr bwMode="auto">
          <a:xfrm>
            <a:off x="4648200" y="1752600"/>
            <a:ext cx="87349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371600"/>
            <a:ext cx="3264150" cy="253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2" descr="WP4C-manual 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r="1323"/>
          <a:stretch>
            <a:fillRect/>
          </a:stretch>
        </p:blipFill>
        <p:spPr>
          <a:xfrm>
            <a:off x="152400" y="1447800"/>
            <a:ext cx="2438400" cy="263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114800"/>
            <a:ext cx="2638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Chilled mirror dew-point </a:t>
            </a:r>
          </a:p>
          <a:p>
            <a:pPr algn="ctr"/>
            <a:r>
              <a:rPr lang="en-US" dirty="0" smtClean="0"/>
              <a:t>hygrometer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114800"/>
            <a:ext cx="31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Thermocouple </a:t>
            </a:r>
            <a:r>
              <a:rPr lang="en-US" dirty="0" err="1" smtClean="0"/>
              <a:t>psychrometers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79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56537"/>
              </p:ext>
            </p:extLst>
          </p:nvPr>
        </p:nvGraphicFramePr>
        <p:xfrm>
          <a:off x="457200" y="5638800"/>
          <a:ext cx="1981200" cy="1005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6" imgW="850464" imgH="431570" progId="Equation.3">
                  <p:embed/>
                </p:oleObj>
              </mc:Choice>
              <mc:Fallback>
                <p:oleObj name="Equation" r:id="rId6" imgW="850464" imgH="43157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638800"/>
                        <a:ext cx="1981200" cy="1005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5029200"/>
            <a:ext cx="85344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2E"/>
              </a:buClr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pitchFamily="-107" charset="-128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2E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07" charset="-128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2E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07" charset="-128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2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002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002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002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002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6002E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Relative humidity (</a:t>
            </a:r>
            <a:r>
              <a:rPr lang="en-US" sz="1800" i="1" dirty="0" err="1" smtClean="0"/>
              <a:t>h</a:t>
            </a:r>
            <a:r>
              <a:rPr lang="en-US" sz="1800" i="1" baseline="-25000" dirty="0" err="1" smtClean="0"/>
              <a:t>r</a:t>
            </a:r>
            <a:r>
              <a:rPr lang="en-US" sz="1800" dirty="0" smtClean="0"/>
              <a:t>) and water potential (</a:t>
            </a:r>
            <a:r>
              <a:rPr lang="el-GR" sz="1800" i="1" dirty="0" smtClean="0"/>
              <a:t>Ψ</a:t>
            </a:r>
            <a:r>
              <a:rPr lang="en-US" sz="1800" dirty="0" smtClean="0"/>
              <a:t>) related by the Kelvin equation: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		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5715000"/>
            <a:ext cx="3271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dirty="0" smtClean="0"/>
              <a:t> is universal gas constant</a:t>
            </a:r>
          </a:p>
          <a:p>
            <a:r>
              <a:rPr lang="en-US" i="1" dirty="0" smtClean="0"/>
              <a:t>M</a:t>
            </a:r>
            <a:r>
              <a:rPr lang="en-US" i="1" baseline="-25000" dirty="0" smtClean="0"/>
              <a:t>w</a:t>
            </a:r>
            <a:r>
              <a:rPr lang="en-US" dirty="0" smtClean="0"/>
              <a:t> is molecular mass of water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 is temperature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5031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end SMCC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 very difficult to obtain</a:t>
            </a:r>
          </a:p>
          <a:p>
            <a:pPr lvl="1"/>
            <a:r>
              <a:rPr lang="en-US" dirty="0" smtClean="0"/>
              <a:t>Campbell and </a:t>
            </a:r>
            <a:r>
              <a:rPr lang="en-US" dirty="0" err="1" smtClean="0"/>
              <a:t>Shiozawa</a:t>
            </a:r>
            <a:r>
              <a:rPr lang="en-US" dirty="0" smtClean="0"/>
              <a:t> (1992) cited over 70 times and data used many by many authors</a:t>
            </a:r>
          </a:p>
          <a:p>
            <a:pPr lvl="1"/>
            <a:r>
              <a:rPr lang="en-US" dirty="0" smtClean="0"/>
              <a:t>Introduction of WP4, WP4T, WP4C made dry end SMCC more accessible</a:t>
            </a:r>
          </a:p>
          <a:p>
            <a:r>
              <a:rPr lang="en-US" dirty="0" err="1" smtClean="0"/>
              <a:t>Aquasorp</a:t>
            </a:r>
            <a:r>
              <a:rPr lang="en-US" dirty="0" smtClean="0"/>
              <a:t>/VSA instruments are the next step </a:t>
            </a:r>
            <a:endParaRPr lang="en-US" dirty="0"/>
          </a:p>
        </p:txBody>
      </p:sp>
      <p:pic>
        <p:nvPicPr>
          <p:cNvPr id="4" name="Content Placeholder 2" descr="WP4C-manual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r="1323"/>
          <a:stretch>
            <a:fillRect/>
          </a:stretch>
        </p:blipFill>
        <p:spPr>
          <a:xfrm>
            <a:off x="1" y="4800600"/>
            <a:ext cx="1905000" cy="2057400"/>
          </a:xfrm>
          <a:prstGeom prst="rect">
            <a:avLst/>
          </a:prstGeom>
        </p:spPr>
      </p:pic>
      <p:pic>
        <p:nvPicPr>
          <p:cNvPr id="5" name="Picture 4" descr="V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79250"/>
            <a:ext cx="3124200" cy="2078750"/>
          </a:xfrm>
          <a:prstGeom prst="rect">
            <a:avLst/>
          </a:prstGeom>
        </p:spPr>
      </p:pic>
      <p:pic>
        <p:nvPicPr>
          <p:cNvPr id="7" name="Picture 6" descr="AquaSorp0063-a(1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760172"/>
            <a:ext cx="2514600" cy="209782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2133600" y="5715000"/>
            <a:ext cx="533400" cy="762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410200" y="5715000"/>
            <a:ext cx="533400" cy="762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07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VSA (Vapor Sorption </a:t>
            </a:r>
            <a:r>
              <a:rPr lang="en-US" dirty="0"/>
              <a:t>A</a:t>
            </a:r>
            <a:r>
              <a:rPr lang="en-US" dirty="0" smtClean="0"/>
              <a:t>nalyzer)</a:t>
            </a:r>
            <a:endParaRPr lang="en-US" dirty="0"/>
          </a:p>
        </p:txBody>
      </p:sp>
      <p:pic>
        <p:nvPicPr>
          <p:cNvPr id="4" name="Content Placeholder 3" descr="Decagon-4986.t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9" r="19189"/>
          <a:stretch>
            <a:fillRect/>
          </a:stretch>
        </p:blipFill>
        <p:spPr>
          <a:xfrm>
            <a:off x="381000" y="1981200"/>
            <a:ext cx="3810000" cy="4114800"/>
          </a:xfrm>
        </p:spPr>
      </p:pic>
      <p:sp>
        <p:nvSpPr>
          <p:cNvPr id="47" name="Content Placeholder 46"/>
          <p:cNvSpPr>
            <a:spLocks noGrp="1"/>
          </p:cNvSpPr>
          <p:nvPr>
            <p:ph sz="half" idx="2"/>
          </p:nvPr>
        </p:nvSpPr>
        <p:spPr>
          <a:xfrm>
            <a:off x="4724400" y="2017713"/>
            <a:ext cx="4230688" cy="4114800"/>
          </a:xfrm>
        </p:spPr>
        <p:txBody>
          <a:bodyPr/>
          <a:lstStyle/>
          <a:p>
            <a:r>
              <a:rPr lang="en-US" sz="2400" dirty="0" smtClean="0"/>
              <a:t>Generates </a:t>
            </a:r>
            <a:r>
              <a:rPr lang="en-US" sz="2400" i="1" dirty="0" smtClean="0"/>
              <a:t>dry</a:t>
            </a:r>
            <a:r>
              <a:rPr lang="en-US" sz="2400" dirty="0" smtClean="0"/>
              <a:t> end SMCC </a:t>
            </a:r>
          </a:p>
          <a:p>
            <a:r>
              <a:rPr lang="en-US" sz="2400" dirty="0" smtClean="0"/>
              <a:t>Fully automated</a:t>
            </a:r>
          </a:p>
          <a:p>
            <a:r>
              <a:rPr lang="en-US" sz="2400" dirty="0" smtClean="0"/>
              <a:t>Drying and wetting (hysteresis loop)</a:t>
            </a:r>
          </a:p>
        </p:txBody>
      </p:sp>
    </p:spTree>
    <p:extLst>
      <p:ext uri="{BB962C8B-B14F-4D97-AF65-F5344CB8AC3E}">
        <p14:creationId xmlns:p14="http://schemas.microsoft.com/office/powerpoint/2010/main" val="8181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VSA 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038600" cy="4114800"/>
          </a:xfrm>
        </p:spPr>
        <p:txBody>
          <a:bodyPr/>
          <a:lstStyle/>
          <a:p>
            <a:r>
              <a:rPr lang="en-US" dirty="0"/>
              <a:t>Limitation: only works drier than -7 </a:t>
            </a:r>
            <a:r>
              <a:rPr lang="en-US" dirty="0" err="1"/>
              <a:t>MPa</a:t>
            </a:r>
            <a:r>
              <a:rPr lang="en-US" dirty="0"/>
              <a:t> (95% relative humidity)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envcat2012 (dragged)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-228600"/>
            <a:ext cx="5387976" cy="760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838200"/>
          </a:xfrm>
        </p:spPr>
        <p:txBody>
          <a:bodyPr/>
          <a:lstStyle/>
          <a:p>
            <a:pPr eaLnBrk="1" hangingPunct="1"/>
            <a:r>
              <a:rPr lang="en-US" sz="3900" dirty="0" smtClean="0">
                <a:latin typeface="Arial" charset="0"/>
                <a:ea typeface="ＭＳ Ｐゴシック" charset="0"/>
                <a:cs typeface="ＭＳ Ｐゴシック" charset="0"/>
              </a:rPr>
              <a:t>VSA (how it works)</a:t>
            </a:r>
            <a:endParaRPr lang="en-US" sz="39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600200"/>
            <a:ext cx="3081338" cy="4538662"/>
            <a:chOff x="5257800" y="1633538"/>
            <a:chExt cx="3081338" cy="4538662"/>
          </a:xfrm>
        </p:grpSpPr>
        <p:grpSp>
          <p:nvGrpSpPr>
            <p:cNvPr id="93187" name="Group 5"/>
            <p:cNvGrpSpPr>
              <a:grpSpLocks/>
            </p:cNvGrpSpPr>
            <p:nvPr/>
          </p:nvGrpSpPr>
          <p:grpSpPr bwMode="auto">
            <a:xfrm>
              <a:off x="5257800" y="2852738"/>
              <a:ext cx="2971800" cy="2362200"/>
              <a:chOff x="3648" y="1152"/>
              <a:chExt cx="1872" cy="1488"/>
            </a:xfrm>
          </p:grpSpPr>
          <p:sp>
            <p:nvSpPr>
              <p:cNvPr id="93197" name="Rectangle 6"/>
              <p:cNvSpPr>
                <a:spLocks noChangeArrowheads="1"/>
              </p:cNvSpPr>
              <p:nvPr/>
            </p:nvSpPr>
            <p:spPr bwMode="auto">
              <a:xfrm>
                <a:off x="3648" y="1152"/>
                <a:ext cx="1872" cy="14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3198" name="Group 7"/>
              <p:cNvGrpSpPr>
                <a:grpSpLocks/>
              </p:cNvGrpSpPr>
              <p:nvPr/>
            </p:nvGrpSpPr>
            <p:grpSpPr bwMode="auto">
              <a:xfrm>
                <a:off x="3696" y="1198"/>
                <a:ext cx="1794" cy="1412"/>
                <a:chOff x="3696" y="1198"/>
                <a:chExt cx="1794" cy="1412"/>
              </a:xfrm>
            </p:grpSpPr>
            <p:sp>
              <p:nvSpPr>
                <p:cNvPr id="93204" name="Rectangle 8"/>
                <p:cNvSpPr>
                  <a:spLocks noChangeArrowheads="1"/>
                </p:cNvSpPr>
                <p:nvPr/>
              </p:nvSpPr>
              <p:spPr bwMode="auto">
                <a:xfrm>
                  <a:off x="4224" y="1216"/>
                  <a:ext cx="869" cy="59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05" name="Rectangle 9"/>
                <p:cNvSpPr>
                  <a:spLocks noChangeArrowheads="1"/>
                </p:cNvSpPr>
                <p:nvPr/>
              </p:nvSpPr>
              <p:spPr bwMode="auto">
                <a:xfrm>
                  <a:off x="3697" y="1252"/>
                  <a:ext cx="43" cy="50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06" name="Rectangle 10"/>
                <p:cNvSpPr>
                  <a:spLocks noChangeArrowheads="1"/>
                </p:cNvSpPr>
                <p:nvPr/>
              </p:nvSpPr>
              <p:spPr bwMode="auto">
                <a:xfrm>
                  <a:off x="4177" y="1292"/>
                  <a:ext cx="45" cy="38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07" name="Rectangle 11"/>
                <p:cNvSpPr>
                  <a:spLocks noChangeArrowheads="1"/>
                </p:cNvSpPr>
                <p:nvPr/>
              </p:nvSpPr>
              <p:spPr bwMode="auto">
                <a:xfrm>
                  <a:off x="4413" y="1815"/>
                  <a:ext cx="553" cy="53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0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776" y="1413"/>
                  <a:ext cx="38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09" name="Line 13"/>
                <p:cNvSpPr>
                  <a:spLocks noChangeShapeType="1"/>
                </p:cNvSpPr>
                <p:nvPr/>
              </p:nvSpPr>
              <p:spPr bwMode="auto">
                <a:xfrm>
                  <a:off x="3771" y="1560"/>
                  <a:ext cx="36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0" name="Freeform 14"/>
                <p:cNvSpPr>
                  <a:spLocks/>
                </p:cNvSpPr>
                <p:nvPr/>
              </p:nvSpPr>
              <p:spPr bwMode="auto">
                <a:xfrm>
                  <a:off x="4044" y="2454"/>
                  <a:ext cx="1229" cy="45"/>
                </a:xfrm>
                <a:custGeom>
                  <a:avLst/>
                  <a:gdLst>
                    <a:gd name="T0" fmla="*/ 45 w 1229"/>
                    <a:gd name="T1" fmla="*/ 0 h 45"/>
                    <a:gd name="T2" fmla="*/ 75 w 1229"/>
                    <a:gd name="T3" fmla="*/ 2 h 45"/>
                    <a:gd name="T4" fmla="*/ 96 w 1229"/>
                    <a:gd name="T5" fmla="*/ 8 h 45"/>
                    <a:gd name="T6" fmla="*/ 118 w 1229"/>
                    <a:gd name="T7" fmla="*/ 19 h 45"/>
                    <a:gd name="T8" fmla="*/ 144 w 1229"/>
                    <a:gd name="T9" fmla="*/ 6 h 45"/>
                    <a:gd name="T10" fmla="*/ 165 w 1229"/>
                    <a:gd name="T11" fmla="*/ 0 h 45"/>
                    <a:gd name="T12" fmla="*/ 187 w 1229"/>
                    <a:gd name="T13" fmla="*/ 1 h 45"/>
                    <a:gd name="T14" fmla="*/ 205 w 1229"/>
                    <a:gd name="T15" fmla="*/ 10 h 45"/>
                    <a:gd name="T16" fmla="*/ 216 w 1229"/>
                    <a:gd name="T17" fmla="*/ 29 h 45"/>
                    <a:gd name="T18" fmla="*/ 248 w 1229"/>
                    <a:gd name="T19" fmla="*/ 15 h 45"/>
                    <a:gd name="T20" fmla="*/ 258 w 1229"/>
                    <a:gd name="T21" fmla="*/ 13 h 45"/>
                    <a:gd name="T22" fmla="*/ 268 w 1229"/>
                    <a:gd name="T23" fmla="*/ 19 h 45"/>
                    <a:gd name="T24" fmla="*/ 285 w 1229"/>
                    <a:gd name="T25" fmla="*/ 21 h 45"/>
                    <a:gd name="T26" fmla="*/ 289 w 1229"/>
                    <a:gd name="T27" fmla="*/ 22 h 45"/>
                    <a:gd name="T28" fmla="*/ 327 w 1229"/>
                    <a:gd name="T29" fmla="*/ 29 h 45"/>
                    <a:gd name="T30" fmla="*/ 358 w 1229"/>
                    <a:gd name="T31" fmla="*/ 27 h 45"/>
                    <a:gd name="T32" fmla="*/ 386 w 1229"/>
                    <a:gd name="T33" fmla="*/ 18 h 45"/>
                    <a:gd name="T34" fmla="*/ 405 w 1229"/>
                    <a:gd name="T35" fmla="*/ 11 h 45"/>
                    <a:gd name="T36" fmla="*/ 415 w 1229"/>
                    <a:gd name="T37" fmla="*/ 5 h 45"/>
                    <a:gd name="T38" fmla="*/ 425 w 1229"/>
                    <a:gd name="T39" fmla="*/ 7 h 45"/>
                    <a:gd name="T40" fmla="*/ 431 w 1229"/>
                    <a:gd name="T41" fmla="*/ 14 h 45"/>
                    <a:gd name="T42" fmla="*/ 472 w 1229"/>
                    <a:gd name="T43" fmla="*/ 24 h 45"/>
                    <a:gd name="T44" fmla="*/ 512 w 1229"/>
                    <a:gd name="T45" fmla="*/ 20 h 45"/>
                    <a:gd name="T46" fmla="*/ 520 w 1229"/>
                    <a:gd name="T47" fmla="*/ 15 h 45"/>
                    <a:gd name="T48" fmla="*/ 512 w 1229"/>
                    <a:gd name="T49" fmla="*/ 22 h 45"/>
                    <a:gd name="T50" fmla="*/ 520 w 1229"/>
                    <a:gd name="T51" fmla="*/ 25 h 45"/>
                    <a:gd name="T52" fmla="*/ 537 w 1229"/>
                    <a:gd name="T53" fmla="*/ 21 h 45"/>
                    <a:gd name="T54" fmla="*/ 565 w 1229"/>
                    <a:gd name="T55" fmla="*/ 9 h 45"/>
                    <a:gd name="T56" fmla="*/ 571 w 1229"/>
                    <a:gd name="T57" fmla="*/ 24 h 45"/>
                    <a:gd name="T58" fmla="*/ 579 w 1229"/>
                    <a:gd name="T59" fmla="*/ 27 h 45"/>
                    <a:gd name="T60" fmla="*/ 610 w 1229"/>
                    <a:gd name="T61" fmla="*/ 24 h 45"/>
                    <a:gd name="T62" fmla="*/ 636 w 1229"/>
                    <a:gd name="T63" fmla="*/ 19 h 45"/>
                    <a:gd name="T64" fmla="*/ 655 w 1229"/>
                    <a:gd name="T65" fmla="*/ 28 h 45"/>
                    <a:gd name="T66" fmla="*/ 667 w 1229"/>
                    <a:gd name="T67" fmla="*/ 33 h 45"/>
                    <a:gd name="T68" fmla="*/ 683 w 1229"/>
                    <a:gd name="T69" fmla="*/ 32 h 45"/>
                    <a:gd name="T70" fmla="*/ 769 w 1229"/>
                    <a:gd name="T71" fmla="*/ 23 h 45"/>
                    <a:gd name="T72" fmla="*/ 815 w 1229"/>
                    <a:gd name="T73" fmla="*/ 20 h 45"/>
                    <a:gd name="T74" fmla="*/ 827 w 1229"/>
                    <a:gd name="T75" fmla="*/ 24 h 45"/>
                    <a:gd name="T76" fmla="*/ 840 w 1229"/>
                    <a:gd name="T77" fmla="*/ 20 h 45"/>
                    <a:gd name="T78" fmla="*/ 866 w 1229"/>
                    <a:gd name="T79" fmla="*/ 21 h 45"/>
                    <a:gd name="T80" fmla="*/ 897 w 1229"/>
                    <a:gd name="T81" fmla="*/ 26 h 45"/>
                    <a:gd name="T82" fmla="*/ 964 w 1229"/>
                    <a:gd name="T83" fmla="*/ 28 h 45"/>
                    <a:gd name="T84" fmla="*/ 1000 w 1229"/>
                    <a:gd name="T85" fmla="*/ 23 h 45"/>
                    <a:gd name="T86" fmla="*/ 1012 w 1229"/>
                    <a:gd name="T87" fmla="*/ 19 h 45"/>
                    <a:gd name="T88" fmla="*/ 1019 w 1229"/>
                    <a:gd name="T89" fmla="*/ 24 h 45"/>
                    <a:gd name="T90" fmla="*/ 1031 w 1229"/>
                    <a:gd name="T91" fmla="*/ 30 h 45"/>
                    <a:gd name="T92" fmla="*/ 1055 w 1229"/>
                    <a:gd name="T93" fmla="*/ 34 h 45"/>
                    <a:gd name="T94" fmla="*/ 1078 w 1229"/>
                    <a:gd name="T95" fmla="*/ 42 h 45"/>
                    <a:gd name="T96" fmla="*/ 1108 w 1229"/>
                    <a:gd name="T97" fmla="*/ 31 h 45"/>
                    <a:gd name="T98" fmla="*/ 1155 w 1229"/>
                    <a:gd name="T99" fmla="*/ 16 h 45"/>
                    <a:gd name="T100" fmla="*/ 1200 w 1229"/>
                    <a:gd name="T101" fmla="*/ 4 h 45"/>
                    <a:gd name="T102" fmla="*/ 1202 w 1229"/>
                    <a:gd name="T103" fmla="*/ 24 h 45"/>
                    <a:gd name="T104" fmla="*/ 1208 w 1229"/>
                    <a:gd name="T105" fmla="*/ 30 h 45"/>
                    <a:gd name="T106" fmla="*/ 1222 w 1229"/>
                    <a:gd name="T107" fmla="*/ 21 h 45"/>
                    <a:gd name="T108" fmla="*/ 1228 w 1229"/>
                    <a:gd name="T109" fmla="*/ 14 h 4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229"/>
                    <a:gd name="T166" fmla="*/ 0 h 45"/>
                    <a:gd name="T167" fmla="*/ 1229 w 1229"/>
                    <a:gd name="T168" fmla="*/ 45 h 4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229" h="45">
                      <a:moveTo>
                        <a:pt x="0" y="4"/>
                      </a:moveTo>
                      <a:lnTo>
                        <a:pt x="16" y="2"/>
                      </a:lnTo>
                      <a:lnTo>
                        <a:pt x="24" y="2"/>
                      </a:lnTo>
                      <a:lnTo>
                        <a:pt x="31" y="1"/>
                      </a:lnTo>
                      <a:lnTo>
                        <a:pt x="37" y="0"/>
                      </a:lnTo>
                      <a:lnTo>
                        <a:pt x="45" y="0"/>
                      </a:lnTo>
                      <a:lnTo>
                        <a:pt x="53" y="0"/>
                      </a:lnTo>
                      <a:lnTo>
                        <a:pt x="61" y="0"/>
                      </a:lnTo>
                      <a:lnTo>
                        <a:pt x="65" y="0"/>
                      </a:lnTo>
                      <a:lnTo>
                        <a:pt x="69" y="1"/>
                      </a:lnTo>
                      <a:lnTo>
                        <a:pt x="71" y="1"/>
                      </a:lnTo>
                      <a:lnTo>
                        <a:pt x="75" y="2"/>
                      </a:lnTo>
                      <a:lnTo>
                        <a:pt x="79" y="2"/>
                      </a:lnTo>
                      <a:lnTo>
                        <a:pt x="83" y="3"/>
                      </a:lnTo>
                      <a:lnTo>
                        <a:pt x="87" y="4"/>
                      </a:lnTo>
                      <a:lnTo>
                        <a:pt x="91" y="5"/>
                      </a:lnTo>
                      <a:lnTo>
                        <a:pt x="92" y="6"/>
                      </a:lnTo>
                      <a:lnTo>
                        <a:pt x="96" y="8"/>
                      </a:lnTo>
                      <a:lnTo>
                        <a:pt x="100" y="9"/>
                      </a:lnTo>
                      <a:lnTo>
                        <a:pt x="104" y="11"/>
                      </a:lnTo>
                      <a:lnTo>
                        <a:pt x="108" y="13"/>
                      </a:lnTo>
                      <a:lnTo>
                        <a:pt x="110" y="15"/>
                      </a:lnTo>
                      <a:lnTo>
                        <a:pt x="114" y="17"/>
                      </a:lnTo>
                      <a:lnTo>
                        <a:pt x="118" y="19"/>
                      </a:lnTo>
                      <a:lnTo>
                        <a:pt x="124" y="15"/>
                      </a:lnTo>
                      <a:lnTo>
                        <a:pt x="130" y="12"/>
                      </a:lnTo>
                      <a:lnTo>
                        <a:pt x="134" y="10"/>
                      </a:lnTo>
                      <a:lnTo>
                        <a:pt x="138" y="8"/>
                      </a:lnTo>
                      <a:lnTo>
                        <a:pt x="140" y="7"/>
                      </a:lnTo>
                      <a:lnTo>
                        <a:pt x="144" y="6"/>
                      </a:lnTo>
                      <a:lnTo>
                        <a:pt x="148" y="4"/>
                      </a:lnTo>
                      <a:lnTo>
                        <a:pt x="152" y="3"/>
                      </a:lnTo>
                      <a:lnTo>
                        <a:pt x="155" y="2"/>
                      </a:lnTo>
                      <a:lnTo>
                        <a:pt x="159" y="2"/>
                      </a:lnTo>
                      <a:lnTo>
                        <a:pt x="161" y="1"/>
                      </a:lnTo>
                      <a:lnTo>
                        <a:pt x="165" y="0"/>
                      </a:lnTo>
                      <a:lnTo>
                        <a:pt x="169" y="0"/>
                      </a:lnTo>
                      <a:lnTo>
                        <a:pt x="173" y="0"/>
                      </a:lnTo>
                      <a:lnTo>
                        <a:pt x="177" y="0"/>
                      </a:lnTo>
                      <a:lnTo>
                        <a:pt x="181" y="0"/>
                      </a:lnTo>
                      <a:lnTo>
                        <a:pt x="183" y="1"/>
                      </a:lnTo>
                      <a:lnTo>
                        <a:pt x="187" y="1"/>
                      </a:lnTo>
                      <a:lnTo>
                        <a:pt x="191" y="2"/>
                      </a:lnTo>
                      <a:lnTo>
                        <a:pt x="193" y="3"/>
                      </a:lnTo>
                      <a:lnTo>
                        <a:pt x="197" y="5"/>
                      </a:lnTo>
                      <a:lnTo>
                        <a:pt x="199" y="6"/>
                      </a:lnTo>
                      <a:lnTo>
                        <a:pt x="203" y="8"/>
                      </a:lnTo>
                      <a:lnTo>
                        <a:pt x="205" y="10"/>
                      </a:lnTo>
                      <a:lnTo>
                        <a:pt x="207" y="13"/>
                      </a:lnTo>
                      <a:lnTo>
                        <a:pt x="209" y="15"/>
                      </a:lnTo>
                      <a:lnTo>
                        <a:pt x="213" y="18"/>
                      </a:lnTo>
                      <a:lnTo>
                        <a:pt x="213" y="22"/>
                      </a:lnTo>
                      <a:lnTo>
                        <a:pt x="215" y="25"/>
                      </a:lnTo>
                      <a:lnTo>
                        <a:pt x="216" y="29"/>
                      </a:lnTo>
                      <a:lnTo>
                        <a:pt x="224" y="26"/>
                      </a:lnTo>
                      <a:lnTo>
                        <a:pt x="232" y="23"/>
                      </a:lnTo>
                      <a:lnTo>
                        <a:pt x="238" y="21"/>
                      </a:lnTo>
                      <a:lnTo>
                        <a:pt x="242" y="18"/>
                      </a:lnTo>
                      <a:lnTo>
                        <a:pt x="246" y="16"/>
                      </a:lnTo>
                      <a:lnTo>
                        <a:pt x="248" y="15"/>
                      </a:lnTo>
                      <a:lnTo>
                        <a:pt x="250" y="14"/>
                      </a:lnTo>
                      <a:lnTo>
                        <a:pt x="252" y="14"/>
                      </a:lnTo>
                      <a:lnTo>
                        <a:pt x="252" y="13"/>
                      </a:lnTo>
                      <a:lnTo>
                        <a:pt x="254" y="13"/>
                      </a:lnTo>
                      <a:lnTo>
                        <a:pt x="256" y="13"/>
                      </a:lnTo>
                      <a:lnTo>
                        <a:pt x="258" y="13"/>
                      </a:lnTo>
                      <a:lnTo>
                        <a:pt x="260" y="14"/>
                      </a:lnTo>
                      <a:lnTo>
                        <a:pt x="262" y="15"/>
                      </a:lnTo>
                      <a:lnTo>
                        <a:pt x="264" y="16"/>
                      </a:lnTo>
                      <a:lnTo>
                        <a:pt x="264" y="17"/>
                      </a:lnTo>
                      <a:lnTo>
                        <a:pt x="266" y="18"/>
                      </a:lnTo>
                      <a:lnTo>
                        <a:pt x="268" y="19"/>
                      </a:lnTo>
                      <a:lnTo>
                        <a:pt x="270" y="21"/>
                      </a:lnTo>
                      <a:lnTo>
                        <a:pt x="272" y="22"/>
                      </a:lnTo>
                      <a:lnTo>
                        <a:pt x="274" y="24"/>
                      </a:lnTo>
                      <a:lnTo>
                        <a:pt x="277" y="23"/>
                      </a:lnTo>
                      <a:lnTo>
                        <a:pt x="281" y="22"/>
                      </a:lnTo>
                      <a:lnTo>
                        <a:pt x="285" y="21"/>
                      </a:lnTo>
                      <a:lnTo>
                        <a:pt x="287" y="20"/>
                      </a:lnTo>
                      <a:lnTo>
                        <a:pt x="289" y="20"/>
                      </a:lnTo>
                      <a:lnTo>
                        <a:pt x="291" y="19"/>
                      </a:lnTo>
                      <a:lnTo>
                        <a:pt x="291" y="20"/>
                      </a:lnTo>
                      <a:lnTo>
                        <a:pt x="289" y="21"/>
                      </a:lnTo>
                      <a:lnTo>
                        <a:pt x="289" y="22"/>
                      </a:lnTo>
                      <a:lnTo>
                        <a:pt x="291" y="24"/>
                      </a:lnTo>
                      <a:lnTo>
                        <a:pt x="293" y="25"/>
                      </a:lnTo>
                      <a:lnTo>
                        <a:pt x="297" y="26"/>
                      </a:lnTo>
                      <a:lnTo>
                        <a:pt x="305" y="27"/>
                      </a:lnTo>
                      <a:lnTo>
                        <a:pt x="315" y="28"/>
                      </a:lnTo>
                      <a:lnTo>
                        <a:pt x="327" y="29"/>
                      </a:lnTo>
                      <a:lnTo>
                        <a:pt x="335" y="29"/>
                      </a:lnTo>
                      <a:lnTo>
                        <a:pt x="344" y="29"/>
                      </a:lnTo>
                      <a:lnTo>
                        <a:pt x="348" y="29"/>
                      </a:lnTo>
                      <a:lnTo>
                        <a:pt x="350" y="29"/>
                      </a:lnTo>
                      <a:lnTo>
                        <a:pt x="354" y="28"/>
                      </a:lnTo>
                      <a:lnTo>
                        <a:pt x="358" y="27"/>
                      </a:lnTo>
                      <a:lnTo>
                        <a:pt x="362" y="26"/>
                      </a:lnTo>
                      <a:lnTo>
                        <a:pt x="364" y="25"/>
                      </a:lnTo>
                      <a:lnTo>
                        <a:pt x="368" y="24"/>
                      </a:lnTo>
                      <a:lnTo>
                        <a:pt x="372" y="23"/>
                      </a:lnTo>
                      <a:lnTo>
                        <a:pt x="380" y="21"/>
                      </a:lnTo>
                      <a:lnTo>
                        <a:pt x="386" y="18"/>
                      </a:lnTo>
                      <a:lnTo>
                        <a:pt x="390" y="17"/>
                      </a:lnTo>
                      <a:lnTo>
                        <a:pt x="394" y="16"/>
                      </a:lnTo>
                      <a:lnTo>
                        <a:pt x="396" y="15"/>
                      </a:lnTo>
                      <a:lnTo>
                        <a:pt x="400" y="14"/>
                      </a:lnTo>
                      <a:lnTo>
                        <a:pt x="401" y="13"/>
                      </a:lnTo>
                      <a:lnTo>
                        <a:pt x="405" y="11"/>
                      </a:lnTo>
                      <a:lnTo>
                        <a:pt x="407" y="10"/>
                      </a:lnTo>
                      <a:lnTo>
                        <a:pt x="409" y="8"/>
                      </a:lnTo>
                      <a:lnTo>
                        <a:pt x="411" y="6"/>
                      </a:lnTo>
                      <a:lnTo>
                        <a:pt x="413" y="6"/>
                      </a:lnTo>
                      <a:lnTo>
                        <a:pt x="413" y="5"/>
                      </a:lnTo>
                      <a:lnTo>
                        <a:pt x="415" y="5"/>
                      </a:lnTo>
                      <a:lnTo>
                        <a:pt x="417" y="4"/>
                      </a:lnTo>
                      <a:lnTo>
                        <a:pt x="419" y="4"/>
                      </a:lnTo>
                      <a:lnTo>
                        <a:pt x="421" y="4"/>
                      </a:lnTo>
                      <a:lnTo>
                        <a:pt x="423" y="5"/>
                      </a:lnTo>
                      <a:lnTo>
                        <a:pt x="423" y="6"/>
                      </a:lnTo>
                      <a:lnTo>
                        <a:pt x="425" y="7"/>
                      </a:lnTo>
                      <a:lnTo>
                        <a:pt x="427" y="8"/>
                      </a:lnTo>
                      <a:lnTo>
                        <a:pt x="427" y="10"/>
                      </a:lnTo>
                      <a:lnTo>
                        <a:pt x="429" y="12"/>
                      </a:lnTo>
                      <a:lnTo>
                        <a:pt x="431" y="12"/>
                      </a:lnTo>
                      <a:lnTo>
                        <a:pt x="431" y="13"/>
                      </a:lnTo>
                      <a:lnTo>
                        <a:pt x="431" y="14"/>
                      </a:lnTo>
                      <a:lnTo>
                        <a:pt x="433" y="14"/>
                      </a:lnTo>
                      <a:lnTo>
                        <a:pt x="441" y="16"/>
                      </a:lnTo>
                      <a:lnTo>
                        <a:pt x="447" y="19"/>
                      </a:lnTo>
                      <a:lnTo>
                        <a:pt x="455" y="21"/>
                      </a:lnTo>
                      <a:lnTo>
                        <a:pt x="464" y="23"/>
                      </a:lnTo>
                      <a:lnTo>
                        <a:pt x="472" y="24"/>
                      </a:lnTo>
                      <a:lnTo>
                        <a:pt x="480" y="26"/>
                      </a:lnTo>
                      <a:lnTo>
                        <a:pt x="494" y="29"/>
                      </a:lnTo>
                      <a:lnTo>
                        <a:pt x="500" y="26"/>
                      </a:lnTo>
                      <a:lnTo>
                        <a:pt x="504" y="24"/>
                      </a:lnTo>
                      <a:lnTo>
                        <a:pt x="508" y="22"/>
                      </a:lnTo>
                      <a:lnTo>
                        <a:pt x="512" y="20"/>
                      </a:lnTo>
                      <a:lnTo>
                        <a:pt x="514" y="19"/>
                      </a:lnTo>
                      <a:lnTo>
                        <a:pt x="516" y="18"/>
                      </a:lnTo>
                      <a:lnTo>
                        <a:pt x="518" y="17"/>
                      </a:lnTo>
                      <a:lnTo>
                        <a:pt x="518" y="16"/>
                      </a:lnTo>
                      <a:lnTo>
                        <a:pt x="520" y="16"/>
                      </a:lnTo>
                      <a:lnTo>
                        <a:pt x="520" y="15"/>
                      </a:lnTo>
                      <a:lnTo>
                        <a:pt x="518" y="16"/>
                      </a:lnTo>
                      <a:lnTo>
                        <a:pt x="518" y="17"/>
                      </a:lnTo>
                      <a:lnTo>
                        <a:pt x="516" y="17"/>
                      </a:lnTo>
                      <a:lnTo>
                        <a:pt x="514" y="18"/>
                      </a:lnTo>
                      <a:lnTo>
                        <a:pt x="512" y="20"/>
                      </a:lnTo>
                      <a:lnTo>
                        <a:pt x="512" y="22"/>
                      </a:lnTo>
                      <a:lnTo>
                        <a:pt x="512" y="23"/>
                      </a:lnTo>
                      <a:lnTo>
                        <a:pt x="512" y="24"/>
                      </a:lnTo>
                      <a:lnTo>
                        <a:pt x="514" y="24"/>
                      </a:lnTo>
                      <a:lnTo>
                        <a:pt x="516" y="25"/>
                      </a:lnTo>
                      <a:lnTo>
                        <a:pt x="518" y="25"/>
                      </a:lnTo>
                      <a:lnTo>
                        <a:pt x="520" y="25"/>
                      </a:lnTo>
                      <a:lnTo>
                        <a:pt x="523" y="25"/>
                      </a:lnTo>
                      <a:lnTo>
                        <a:pt x="527" y="24"/>
                      </a:lnTo>
                      <a:lnTo>
                        <a:pt x="529" y="24"/>
                      </a:lnTo>
                      <a:lnTo>
                        <a:pt x="533" y="23"/>
                      </a:lnTo>
                      <a:lnTo>
                        <a:pt x="535" y="22"/>
                      </a:lnTo>
                      <a:lnTo>
                        <a:pt x="537" y="21"/>
                      </a:lnTo>
                      <a:lnTo>
                        <a:pt x="541" y="20"/>
                      </a:lnTo>
                      <a:lnTo>
                        <a:pt x="547" y="18"/>
                      </a:lnTo>
                      <a:lnTo>
                        <a:pt x="551" y="15"/>
                      </a:lnTo>
                      <a:lnTo>
                        <a:pt x="555" y="13"/>
                      </a:lnTo>
                      <a:lnTo>
                        <a:pt x="559" y="11"/>
                      </a:lnTo>
                      <a:lnTo>
                        <a:pt x="565" y="9"/>
                      </a:lnTo>
                      <a:lnTo>
                        <a:pt x="567" y="13"/>
                      </a:lnTo>
                      <a:lnTo>
                        <a:pt x="567" y="17"/>
                      </a:lnTo>
                      <a:lnTo>
                        <a:pt x="567" y="19"/>
                      </a:lnTo>
                      <a:lnTo>
                        <a:pt x="569" y="21"/>
                      </a:lnTo>
                      <a:lnTo>
                        <a:pt x="569" y="22"/>
                      </a:lnTo>
                      <a:lnTo>
                        <a:pt x="571" y="24"/>
                      </a:lnTo>
                      <a:lnTo>
                        <a:pt x="571" y="25"/>
                      </a:lnTo>
                      <a:lnTo>
                        <a:pt x="573" y="25"/>
                      </a:lnTo>
                      <a:lnTo>
                        <a:pt x="575" y="26"/>
                      </a:lnTo>
                      <a:lnTo>
                        <a:pt x="577" y="26"/>
                      </a:lnTo>
                      <a:lnTo>
                        <a:pt x="577" y="27"/>
                      </a:lnTo>
                      <a:lnTo>
                        <a:pt x="579" y="27"/>
                      </a:lnTo>
                      <a:lnTo>
                        <a:pt x="584" y="27"/>
                      </a:lnTo>
                      <a:lnTo>
                        <a:pt x="588" y="27"/>
                      </a:lnTo>
                      <a:lnTo>
                        <a:pt x="594" y="27"/>
                      </a:lnTo>
                      <a:lnTo>
                        <a:pt x="598" y="26"/>
                      </a:lnTo>
                      <a:lnTo>
                        <a:pt x="604" y="25"/>
                      </a:lnTo>
                      <a:lnTo>
                        <a:pt x="610" y="24"/>
                      </a:lnTo>
                      <a:lnTo>
                        <a:pt x="616" y="23"/>
                      </a:lnTo>
                      <a:lnTo>
                        <a:pt x="626" y="21"/>
                      </a:lnTo>
                      <a:lnTo>
                        <a:pt x="630" y="21"/>
                      </a:lnTo>
                      <a:lnTo>
                        <a:pt x="632" y="20"/>
                      </a:lnTo>
                      <a:lnTo>
                        <a:pt x="634" y="19"/>
                      </a:lnTo>
                      <a:lnTo>
                        <a:pt x="636" y="19"/>
                      </a:lnTo>
                      <a:lnTo>
                        <a:pt x="640" y="21"/>
                      </a:lnTo>
                      <a:lnTo>
                        <a:pt x="644" y="23"/>
                      </a:lnTo>
                      <a:lnTo>
                        <a:pt x="647" y="24"/>
                      </a:lnTo>
                      <a:lnTo>
                        <a:pt x="649" y="26"/>
                      </a:lnTo>
                      <a:lnTo>
                        <a:pt x="653" y="27"/>
                      </a:lnTo>
                      <a:lnTo>
                        <a:pt x="655" y="28"/>
                      </a:lnTo>
                      <a:lnTo>
                        <a:pt x="657" y="29"/>
                      </a:lnTo>
                      <a:lnTo>
                        <a:pt x="659" y="30"/>
                      </a:lnTo>
                      <a:lnTo>
                        <a:pt x="661" y="31"/>
                      </a:lnTo>
                      <a:lnTo>
                        <a:pt x="663" y="32"/>
                      </a:lnTo>
                      <a:lnTo>
                        <a:pt x="665" y="33"/>
                      </a:lnTo>
                      <a:lnTo>
                        <a:pt x="667" y="33"/>
                      </a:lnTo>
                      <a:lnTo>
                        <a:pt x="669" y="34"/>
                      </a:lnTo>
                      <a:lnTo>
                        <a:pt x="671" y="34"/>
                      </a:lnTo>
                      <a:lnTo>
                        <a:pt x="673" y="34"/>
                      </a:lnTo>
                      <a:lnTo>
                        <a:pt x="675" y="33"/>
                      </a:lnTo>
                      <a:lnTo>
                        <a:pt x="679" y="33"/>
                      </a:lnTo>
                      <a:lnTo>
                        <a:pt x="683" y="32"/>
                      </a:lnTo>
                      <a:lnTo>
                        <a:pt x="687" y="31"/>
                      </a:lnTo>
                      <a:lnTo>
                        <a:pt x="703" y="29"/>
                      </a:lnTo>
                      <a:lnTo>
                        <a:pt x="718" y="27"/>
                      </a:lnTo>
                      <a:lnTo>
                        <a:pt x="734" y="26"/>
                      </a:lnTo>
                      <a:lnTo>
                        <a:pt x="752" y="24"/>
                      </a:lnTo>
                      <a:lnTo>
                        <a:pt x="769" y="23"/>
                      </a:lnTo>
                      <a:lnTo>
                        <a:pt x="785" y="21"/>
                      </a:lnTo>
                      <a:lnTo>
                        <a:pt x="799" y="20"/>
                      </a:lnTo>
                      <a:lnTo>
                        <a:pt x="803" y="20"/>
                      </a:lnTo>
                      <a:lnTo>
                        <a:pt x="807" y="19"/>
                      </a:lnTo>
                      <a:lnTo>
                        <a:pt x="811" y="19"/>
                      </a:lnTo>
                      <a:lnTo>
                        <a:pt x="815" y="20"/>
                      </a:lnTo>
                      <a:lnTo>
                        <a:pt x="819" y="21"/>
                      </a:lnTo>
                      <a:lnTo>
                        <a:pt x="821" y="22"/>
                      </a:lnTo>
                      <a:lnTo>
                        <a:pt x="823" y="22"/>
                      </a:lnTo>
                      <a:lnTo>
                        <a:pt x="825" y="23"/>
                      </a:lnTo>
                      <a:lnTo>
                        <a:pt x="827" y="23"/>
                      </a:lnTo>
                      <a:lnTo>
                        <a:pt x="827" y="24"/>
                      </a:lnTo>
                      <a:lnTo>
                        <a:pt x="829" y="24"/>
                      </a:lnTo>
                      <a:lnTo>
                        <a:pt x="829" y="23"/>
                      </a:lnTo>
                      <a:lnTo>
                        <a:pt x="829" y="22"/>
                      </a:lnTo>
                      <a:lnTo>
                        <a:pt x="830" y="21"/>
                      </a:lnTo>
                      <a:lnTo>
                        <a:pt x="834" y="20"/>
                      </a:lnTo>
                      <a:lnTo>
                        <a:pt x="840" y="20"/>
                      </a:lnTo>
                      <a:lnTo>
                        <a:pt x="846" y="19"/>
                      </a:lnTo>
                      <a:lnTo>
                        <a:pt x="856" y="19"/>
                      </a:lnTo>
                      <a:lnTo>
                        <a:pt x="858" y="19"/>
                      </a:lnTo>
                      <a:lnTo>
                        <a:pt x="862" y="20"/>
                      </a:lnTo>
                      <a:lnTo>
                        <a:pt x="864" y="20"/>
                      </a:lnTo>
                      <a:lnTo>
                        <a:pt x="866" y="21"/>
                      </a:lnTo>
                      <a:lnTo>
                        <a:pt x="870" y="22"/>
                      </a:lnTo>
                      <a:lnTo>
                        <a:pt x="872" y="23"/>
                      </a:lnTo>
                      <a:lnTo>
                        <a:pt x="874" y="24"/>
                      </a:lnTo>
                      <a:lnTo>
                        <a:pt x="876" y="24"/>
                      </a:lnTo>
                      <a:lnTo>
                        <a:pt x="886" y="25"/>
                      </a:lnTo>
                      <a:lnTo>
                        <a:pt x="897" y="26"/>
                      </a:lnTo>
                      <a:lnTo>
                        <a:pt x="907" y="26"/>
                      </a:lnTo>
                      <a:lnTo>
                        <a:pt x="919" y="27"/>
                      </a:lnTo>
                      <a:lnTo>
                        <a:pt x="939" y="28"/>
                      </a:lnTo>
                      <a:lnTo>
                        <a:pt x="951" y="28"/>
                      </a:lnTo>
                      <a:lnTo>
                        <a:pt x="960" y="29"/>
                      </a:lnTo>
                      <a:lnTo>
                        <a:pt x="964" y="28"/>
                      </a:lnTo>
                      <a:lnTo>
                        <a:pt x="970" y="28"/>
                      </a:lnTo>
                      <a:lnTo>
                        <a:pt x="980" y="26"/>
                      </a:lnTo>
                      <a:lnTo>
                        <a:pt x="988" y="25"/>
                      </a:lnTo>
                      <a:lnTo>
                        <a:pt x="994" y="25"/>
                      </a:lnTo>
                      <a:lnTo>
                        <a:pt x="998" y="24"/>
                      </a:lnTo>
                      <a:lnTo>
                        <a:pt x="1000" y="23"/>
                      </a:lnTo>
                      <a:lnTo>
                        <a:pt x="1002" y="23"/>
                      </a:lnTo>
                      <a:lnTo>
                        <a:pt x="1004" y="22"/>
                      </a:lnTo>
                      <a:lnTo>
                        <a:pt x="1006" y="21"/>
                      </a:lnTo>
                      <a:lnTo>
                        <a:pt x="1008" y="20"/>
                      </a:lnTo>
                      <a:lnTo>
                        <a:pt x="1010" y="19"/>
                      </a:lnTo>
                      <a:lnTo>
                        <a:pt x="1012" y="19"/>
                      </a:lnTo>
                      <a:lnTo>
                        <a:pt x="1014" y="19"/>
                      </a:lnTo>
                      <a:lnTo>
                        <a:pt x="1014" y="20"/>
                      </a:lnTo>
                      <a:lnTo>
                        <a:pt x="1015" y="20"/>
                      </a:lnTo>
                      <a:lnTo>
                        <a:pt x="1015" y="21"/>
                      </a:lnTo>
                      <a:lnTo>
                        <a:pt x="1017" y="22"/>
                      </a:lnTo>
                      <a:lnTo>
                        <a:pt x="1019" y="24"/>
                      </a:lnTo>
                      <a:lnTo>
                        <a:pt x="1021" y="25"/>
                      </a:lnTo>
                      <a:lnTo>
                        <a:pt x="1023" y="27"/>
                      </a:lnTo>
                      <a:lnTo>
                        <a:pt x="1025" y="28"/>
                      </a:lnTo>
                      <a:lnTo>
                        <a:pt x="1025" y="29"/>
                      </a:lnTo>
                      <a:lnTo>
                        <a:pt x="1027" y="29"/>
                      </a:lnTo>
                      <a:lnTo>
                        <a:pt x="1031" y="30"/>
                      </a:lnTo>
                      <a:lnTo>
                        <a:pt x="1033" y="31"/>
                      </a:lnTo>
                      <a:lnTo>
                        <a:pt x="1037" y="31"/>
                      </a:lnTo>
                      <a:lnTo>
                        <a:pt x="1041" y="32"/>
                      </a:lnTo>
                      <a:lnTo>
                        <a:pt x="1047" y="33"/>
                      </a:lnTo>
                      <a:lnTo>
                        <a:pt x="1051" y="33"/>
                      </a:lnTo>
                      <a:lnTo>
                        <a:pt x="1055" y="34"/>
                      </a:lnTo>
                      <a:lnTo>
                        <a:pt x="1059" y="35"/>
                      </a:lnTo>
                      <a:lnTo>
                        <a:pt x="1063" y="37"/>
                      </a:lnTo>
                      <a:lnTo>
                        <a:pt x="1069" y="38"/>
                      </a:lnTo>
                      <a:lnTo>
                        <a:pt x="1073" y="40"/>
                      </a:lnTo>
                      <a:lnTo>
                        <a:pt x="1076" y="42"/>
                      </a:lnTo>
                      <a:lnTo>
                        <a:pt x="1078" y="42"/>
                      </a:lnTo>
                      <a:lnTo>
                        <a:pt x="1080" y="43"/>
                      </a:lnTo>
                      <a:lnTo>
                        <a:pt x="1082" y="44"/>
                      </a:lnTo>
                      <a:lnTo>
                        <a:pt x="1088" y="41"/>
                      </a:lnTo>
                      <a:lnTo>
                        <a:pt x="1094" y="37"/>
                      </a:lnTo>
                      <a:lnTo>
                        <a:pt x="1100" y="34"/>
                      </a:lnTo>
                      <a:lnTo>
                        <a:pt x="1108" y="31"/>
                      </a:lnTo>
                      <a:lnTo>
                        <a:pt x="1116" y="29"/>
                      </a:lnTo>
                      <a:lnTo>
                        <a:pt x="1124" y="26"/>
                      </a:lnTo>
                      <a:lnTo>
                        <a:pt x="1132" y="23"/>
                      </a:lnTo>
                      <a:lnTo>
                        <a:pt x="1139" y="21"/>
                      </a:lnTo>
                      <a:lnTo>
                        <a:pt x="1147" y="18"/>
                      </a:lnTo>
                      <a:lnTo>
                        <a:pt x="1155" y="16"/>
                      </a:lnTo>
                      <a:lnTo>
                        <a:pt x="1163" y="14"/>
                      </a:lnTo>
                      <a:lnTo>
                        <a:pt x="1171" y="11"/>
                      </a:lnTo>
                      <a:lnTo>
                        <a:pt x="1179" y="10"/>
                      </a:lnTo>
                      <a:lnTo>
                        <a:pt x="1187" y="8"/>
                      </a:lnTo>
                      <a:lnTo>
                        <a:pt x="1195" y="6"/>
                      </a:lnTo>
                      <a:lnTo>
                        <a:pt x="1200" y="4"/>
                      </a:lnTo>
                      <a:lnTo>
                        <a:pt x="1200" y="7"/>
                      </a:lnTo>
                      <a:lnTo>
                        <a:pt x="1200" y="10"/>
                      </a:lnTo>
                      <a:lnTo>
                        <a:pt x="1202" y="14"/>
                      </a:lnTo>
                      <a:lnTo>
                        <a:pt x="1202" y="17"/>
                      </a:lnTo>
                      <a:lnTo>
                        <a:pt x="1202" y="21"/>
                      </a:lnTo>
                      <a:lnTo>
                        <a:pt x="1202" y="24"/>
                      </a:lnTo>
                      <a:lnTo>
                        <a:pt x="1202" y="27"/>
                      </a:lnTo>
                      <a:lnTo>
                        <a:pt x="1204" y="28"/>
                      </a:lnTo>
                      <a:lnTo>
                        <a:pt x="1204" y="29"/>
                      </a:lnTo>
                      <a:lnTo>
                        <a:pt x="1204" y="30"/>
                      </a:lnTo>
                      <a:lnTo>
                        <a:pt x="1206" y="30"/>
                      </a:lnTo>
                      <a:lnTo>
                        <a:pt x="1208" y="30"/>
                      </a:lnTo>
                      <a:lnTo>
                        <a:pt x="1210" y="30"/>
                      </a:lnTo>
                      <a:lnTo>
                        <a:pt x="1212" y="29"/>
                      </a:lnTo>
                      <a:lnTo>
                        <a:pt x="1214" y="27"/>
                      </a:lnTo>
                      <a:lnTo>
                        <a:pt x="1216" y="26"/>
                      </a:lnTo>
                      <a:lnTo>
                        <a:pt x="1218" y="25"/>
                      </a:lnTo>
                      <a:lnTo>
                        <a:pt x="1222" y="21"/>
                      </a:lnTo>
                      <a:lnTo>
                        <a:pt x="1222" y="20"/>
                      </a:lnTo>
                      <a:lnTo>
                        <a:pt x="1224" y="18"/>
                      </a:lnTo>
                      <a:lnTo>
                        <a:pt x="1226" y="17"/>
                      </a:lnTo>
                      <a:lnTo>
                        <a:pt x="1226" y="15"/>
                      </a:lnTo>
                      <a:lnTo>
                        <a:pt x="1228" y="15"/>
                      </a:lnTo>
                      <a:lnTo>
                        <a:pt x="1228" y="14"/>
                      </a:ln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3211" name="Group 15"/>
                <p:cNvGrpSpPr>
                  <a:grpSpLocks/>
                </p:cNvGrpSpPr>
                <p:nvPr/>
              </p:nvGrpSpPr>
              <p:grpSpPr bwMode="auto">
                <a:xfrm>
                  <a:off x="3696" y="1198"/>
                  <a:ext cx="1794" cy="1077"/>
                  <a:chOff x="3696" y="1198"/>
                  <a:chExt cx="1794" cy="1077"/>
                </a:xfrm>
              </p:grpSpPr>
              <p:sp>
                <p:nvSpPr>
                  <p:cNvPr id="93223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96" y="1198"/>
                    <a:ext cx="0" cy="1075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2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1200"/>
                    <a:ext cx="1794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2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5490" y="1205"/>
                    <a:ext cx="0" cy="107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2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696" y="2275"/>
                    <a:ext cx="334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2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5297" y="2275"/>
                    <a:ext cx="193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212" name="Group 21"/>
                <p:cNvGrpSpPr>
                  <a:grpSpLocks/>
                </p:cNvGrpSpPr>
                <p:nvPr/>
              </p:nvGrpSpPr>
              <p:grpSpPr bwMode="auto">
                <a:xfrm>
                  <a:off x="4030" y="2273"/>
                  <a:ext cx="1262" cy="337"/>
                  <a:chOff x="4030" y="2273"/>
                  <a:chExt cx="1262" cy="337"/>
                </a:xfrm>
              </p:grpSpPr>
              <p:sp>
                <p:nvSpPr>
                  <p:cNvPr id="9322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030" y="2275"/>
                    <a:ext cx="0" cy="33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2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030" y="2610"/>
                    <a:ext cx="126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22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92" y="2273"/>
                    <a:ext cx="0" cy="33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3213" name="Group 25"/>
                <p:cNvGrpSpPr>
                  <a:grpSpLocks/>
                </p:cNvGrpSpPr>
                <p:nvPr/>
              </p:nvGrpSpPr>
              <p:grpSpPr bwMode="auto">
                <a:xfrm>
                  <a:off x="5167" y="1397"/>
                  <a:ext cx="240" cy="225"/>
                  <a:chOff x="5167" y="1397"/>
                  <a:chExt cx="240" cy="225"/>
                </a:xfrm>
              </p:grpSpPr>
              <p:sp>
                <p:nvSpPr>
                  <p:cNvPr id="93217" name="Freeform 26"/>
                  <p:cNvSpPr>
                    <a:spLocks/>
                  </p:cNvSpPr>
                  <p:nvPr/>
                </p:nvSpPr>
                <p:spPr bwMode="auto">
                  <a:xfrm>
                    <a:off x="5167" y="1421"/>
                    <a:ext cx="127" cy="68"/>
                  </a:xfrm>
                  <a:custGeom>
                    <a:avLst/>
                    <a:gdLst>
                      <a:gd name="T0" fmla="*/ 125 w 127"/>
                      <a:gd name="T1" fmla="*/ 66 h 68"/>
                      <a:gd name="T2" fmla="*/ 122 w 127"/>
                      <a:gd name="T3" fmla="*/ 67 h 68"/>
                      <a:gd name="T4" fmla="*/ 117 w 127"/>
                      <a:gd name="T5" fmla="*/ 67 h 68"/>
                      <a:gd name="T6" fmla="*/ 110 w 127"/>
                      <a:gd name="T7" fmla="*/ 66 h 68"/>
                      <a:gd name="T8" fmla="*/ 103 w 127"/>
                      <a:gd name="T9" fmla="*/ 65 h 68"/>
                      <a:gd name="T10" fmla="*/ 94 w 127"/>
                      <a:gd name="T11" fmla="*/ 64 h 68"/>
                      <a:gd name="T12" fmla="*/ 76 w 127"/>
                      <a:gd name="T13" fmla="*/ 61 h 68"/>
                      <a:gd name="T14" fmla="*/ 56 w 127"/>
                      <a:gd name="T15" fmla="*/ 57 h 68"/>
                      <a:gd name="T16" fmla="*/ 37 w 127"/>
                      <a:gd name="T17" fmla="*/ 52 h 68"/>
                      <a:gd name="T18" fmla="*/ 29 w 127"/>
                      <a:gd name="T19" fmla="*/ 50 h 68"/>
                      <a:gd name="T20" fmla="*/ 22 w 127"/>
                      <a:gd name="T21" fmla="*/ 47 h 68"/>
                      <a:gd name="T22" fmla="*/ 16 w 127"/>
                      <a:gd name="T23" fmla="*/ 45 h 68"/>
                      <a:gd name="T24" fmla="*/ 12 w 127"/>
                      <a:gd name="T25" fmla="*/ 43 h 68"/>
                      <a:gd name="T26" fmla="*/ 9 w 127"/>
                      <a:gd name="T27" fmla="*/ 41 h 68"/>
                      <a:gd name="T28" fmla="*/ 6 w 127"/>
                      <a:gd name="T29" fmla="*/ 38 h 68"/>
                      <a:gd name="T30" fmla="*/ 2 w 127"/>
                      <a:gd name="T31" fmla="*/ 32 h 68"/>
                      <a:gd name="T32" fmla="*/ 0 w 127"/>
                      <a:gd name="T33" fmla="*/ 24 h 68"/>
                      <a:gd name="T34" fmla="*/ 0 w 127"/>
                      <a:gd name="T35" fmla="*/ 17 h 68"/>
                      <a:gd name="T36" fmla="*/ 1 w 127"/>
                      <a:gd name="T37" fmla="*/ 10 h 68"/>
                      <a:gd name="T38" fmla="*/ 4 w 127"/>
                      <a:gd name="T39" fmla="*/ 5 h 68"/>
                      <a:gd name="T40" fmla="*/ 5 w 127"/>
                      <a:gd name="T41" fmla="*/ 3 h 68"/>
                      <a:gd name="T42" fmla="*/ 8 w 127"/>
                      <a:gd name="T43" fmla="*/ 1 h 68"/>
                      <a:gd name="T44" fmla="*/ 10 w 127"/>
                      <a:gd name="T45" fmla="*/ 0 h 68"/>
                      <a:gd name="T46" fmla="*/ 13 w 127"/>
                      <a:gd name="T47" fmla="*/ 0 h 68"/>
                      <a:gd name="T48" fmla="*/ 17 w 127"/>
                      <a:gd name="T49" fmla="*/ 1 h 68"/>
                      <a:gd name="T50" fmla="*/ 22 w 127"/>
                      <a:gd name="T51" fmla="*/ 2 h 68"/>
                      <a:gd name="T52" fmla="*/ 28 w 127"/>
                      <a:gd name="T53" fmla="*/ 5 h 68"/>
                      <a:gd name="T54" fmla="*/ 35 w 127"/>
                      <a:gd name="T55" fmla="*/ 9 h 68"/>
                      <a:gd name="T56" fmla="*/ 44 w 127"/>
                      <a:gd name="T57" fmla="*/ 13 h 68"/>
                      <a:gd name="T58" fmla="*/ 58 w 127"/>
                      <a:gd name="T59" fmla="*/ 20 h 68"/>
                      <a:gd name="T60" fmla="*/ 77 w 127"/>
                      <a:gd name="T61" fmla="*/ 31 h 68"/>
                      <a:gd name="T62" fmla="*/ 95 w 127"/>
                      <a:gd name="T63" fmla="*/ 42 h 68"/>
                      <a:gd name="T64" fmla="*/ 104 w 127"/>
                      <a:gd name="T65" fmla="*/ 48 h 68"/>
                      <a:gd name="T66" fmla="*/ 111 w 127"/>
                      <a:gd name="T67" fmla="*/ 52 h 68"/>
                      <a:gd name="T68" fmla="*/ 117 w 127"/>
                      <a:gd name="T69" fmla="*/ 57 h 68"/>
                      <a:gd name="T70" fmla="*/ 122 w 127"/>
                      <a:gd name="T71" fmla="*/ 60 h 68"/>
                      <a:gd name="T72" fmla="*/ 125 w 127"/>
                      <a:gd name="T73" fmla="*/ 63 h 68"/>
                      <a:gd name="T74" fmla="*/ 126 w 127"/>
                      <a:gd name="T75" fmla="*/ 65 h 68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27"/>
                      <a:gd name="T115" fmla="*/ 0 h 68"/>
                      <a:gd name="T116" fmla="*/ 127 w 127"/>
                      <a:gd name="T117" fmla="*/ 68 h 68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27" h="68">
                        <a:moveTo>
                          <a:pt x="126" y="65"/>
                        </a:moveTo>
                        <a:lnTo>
                          <a:pt x="125" y="66"/>
                        </a:lnTo>
                        <a:lnTo>
                          <a:pt x="123" y="66"/>
                        </a:lnTo>
                        <a:lnTo>
                          <a:pt x="122" y="67"/>
                        </a:lnTo>
                        <a:lnTo>
                          <a:pt x="119" y="67"/>
                        </a:lnTo>
                        <a:lnTo>
                          <a:pt x="117" y="67"/>
                        </a:lnTo>
                        <a:lnTo>
                          <a:pt x="114" y="66"/>
                        </a:lnTo>
                        <a:lnTo>
                          <a:pt x="110" y="66"/>
                        </a:lnTo>
                        <a:lnTo>
                          <a:pt x="107" y="66"/>
                        </a:lnTo>
                        <a:lnTo>
                          <a:pt x="103" y="65"/>
                        </a:lnTo>
                        <a:lnTo>
                          <a:pt x="99" y="65"/>
                        </a:lnTo>
                        <a:lnTo>
                          <a:pt x="94" y="64"/>
                        </a:lnTo>
                        <a:lnTo>
                          <a:pt x="85" y="63"/>
                        </a:lnTo>
                        <a:lnTo>
                          <a:pt x="76" y="61"/>
                        </a:lnTo>
                        <a:lnTo>
                          <a:pt x="66" y="59"/>
                        </a:lnTo>
                        <a:lnTo>
                          <a:pt x="56" y="57"/>
                        </a:lnTo>
                        <a:lnTo>
                          <a:pt x="46" y="54"/>
                        </a:lnTo>
                        <a:lnTo>
                          <a:pt x="37" y="52"/>
                        </a:lnTo>
                        <a:lnTo>
                          <a:pt x="33" y="51"/>
                        </a:lnTo>
                        <a:lnTo>
                          <a:pt x="29" y="50"/>
                        </a:lnTo>
                        <a:lnTo>
                          <a:pt x="26" y="49"/>
                        </a:lnTo>
                        <a:lnTo>
                          <a:pt x="22" y="47"/>
                        </a:lnTo>
                        <a:lnTo>
                          <a:pt x="19" y="46"/>
                        </a:lnTo>
                        <a:lnTo>
                          <a:pt x="16" y="45"/>
                        </a:lnTo>
                        <a:lnTo>
                          <a:pt x="14" y="44"/>
                        </a:lnTo>
                        <a:lnTo>
                          <a:pt x="12" y="43"/>
                        </a:lnTo>
                        <a:lnTo>
                          <a:pt x="10" y="42"/>
                        </a:lnTo>
                        <a:lnTo>
                          <a:pt x="9" y="41"/>
                        </a:lnTo>
                        <a:lnTo>
                          <a:pt x="7" y="40"/>
                        </a:lnTo>
                        <a:lnTo>
                          <a:pt x="6" y="38"/>
                        </a:lnTo>
                        <a:lnTo>
                          <a:pt x="4" y="35"/>
                        </a:lnTo>
                        <a:lnTo>
                          <a:pt x="2" y="32"/>
                        </a:lnTo>
                        <a:lnTo>
                          <a:pt x="1" y="28"/>
                        </a:lnTo>
                        <a:lnTo>
                          <a:pt x="0" y="24"/>
                        </a:lnTo>
                        <a:lnTo>
                          <a:pt x="0" y="20"/>
                        </a:lnTo>
                        <a:lnTo>
                          <a:pt x="0" y="17"/>
                        </a:lnTo>
                        <a:lnTo>
                          <a:pt x="0" y="13"/>
                        </a:lnTo>
                        <a:lnTo>
                          <a:pt x="1" y="10"/>
                        </a:lnTo>
                        <a:lnTo>
                          <a:pt x="3" y="7"/>
                        </a:lnTo>
                        <a:lnTo>
                          <a:pt x="4" y="5"/>
                        </a:lnTo>
                        <a:lnTo>
                          <a:pt x="4" y="4"/>
                        </a:lnTo>
                        <a:lnTo>
                          <a:pt x="5" y="3"/>
                        </a:lnTo>
                        <a:lnTo>
                          <a:pt x="7" y="2"/>
                        </a:lnTo>
                        <a:lnTo>
                          <a:pt x="8" y="1"/>
                        </a:lnTo>
                        <a:lnTo>
                          <a:pt x="9" y="1"/>
                        </a:lnTo>
                        <a:lnTo>
                          <a:pt x="10" y="0"/>
                        </a:lnTo>
                        <a:lnTo>
                          <a:pt x="12" y="0"/>
                        </a:lnTo>
                        <a:lnTo>
                          <a:pt x="13" y="0"/>
                        </a:lnTo>
                        <a:lnTo>
                          <a:pt x="15" y="0"/>
                        </a:lnTo>
                        <a:lnTo>
                          <a:pt x="17" y="1"/>
                        </a:lnTo>
                        <a:lnTo>
                          <a:pt x="19" y="1"/>
                        </a:lnTo>
                        <a:lnTo>
                          <a:pt x="22" y="2"/>
                        </a:lnTo>
                        <a:lnTo>
                          <a:pt x="25" y="4"/>
                        </a:lnTo>
                        <a:lnTo>
                          <a:pt x="28" y="5"/>
                        </a:lnTo>
                        <a:lnTo>
                          <a:pt x="32" y="7"/>
                        </a:lnTo>
                        <a:lnTo>
                          <a:pt x="35" y="9"/>
                        </a:lnTo>
                        <a:lnTo>
                          <a:pt x="40" y="11"/>
                        </a:lnTo>
                        <a:lnTo>
                          <a:pt x="44" y="13"/>
                        </a:lnTo>
                        <a:lnTo>
                          <a:pt x="48" y="15"/>
                        </a:lnTo>
                        <a:lnTo>
                          <a:pt x="58" y="20"/>
                        </a:lnTo>
                        <a:lnTo>
                          <a:pt x="67" y="26"/>
                        </a:lnTo>
                        <a:lnTo>
                          <a:pt x="77" y="31"/>
                        </a:lnTo>
                        <a:lnTo>
                          <a:pt x="86" y="37"/>
                        </a:lnTo>
                        <a:lnTo>
                          <a:pt x="95" y="42"/>
                        </a:lnTo>
                        <a:lnTo>
                          <a:pt x="100" y="45"/>
                        </a:lnTo>
                        <a:lnTo>
                          <a:pt x="104" y="48"/>
                        </a:lnTo>
                        <a:lnTo>
                          <a:pt x="107" y="50"/>
                        </a:lnTo>
                        <a:lnTo>
                          <a:pt x="111" y="52"/>
                        </a:lnTo>
                        <a:lnTo>
                          <a:pt x="114" y="55"/>
                        </a:lnTo>
                        <a:lnTo>
                          <a:pt x="117" y="57"/>
                        </a:lnTo>
                        <a:lnTo>
                          <a:pt x="120" y="59"/>
                        </a:lnTo>
                        <a:lnTo>
                          <a:pt x="122" y="60"/>
                        </a:lnTo>
                        <a:lnTo>
                          <a:pt x="124" y="62"/>
                        </a:lnTo>
                        <a:lnTo>
                          <a:pt x="125" y="63"/>
                        </a:lnTo>
                        <a:lnTo>
                          <a:pt x="126" y="64"/>
                        </a:lnTo>
                        <a:lnTo>
                          <a:pt x="126" y="65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18" name="Freeform 27"/>
                  <p:cNvSpPr>
                    <a:spLocks/>
                  </p:cNvSpPr>
                  <p:nvPr/>
                </p:nvSpPr>
                <p:spPr bwMode="auto">
                  <a:xfrm>
                    <a:off x="5294" y="1397"/>
                    <a:ext cx="113" cy="94"/>
                  </a:xfrm>
                  <a:custGeom>
                    <a:avLst/>
                    <a:gdLst>
                      <a:gd name="T0" fmla="*/ 1 w 113"/>
                      <a:gd name="T1" fmla="*/ 93 h 94"/>
                      <a:gd name="T2" fmla="*/ 1 w 113"/>
                      <a:gd name="T3" fmla="*/ 90 h 94"/>
                      <a:gd name="T4" fmla="*/ 2 w 113"/>
                      <a:gd name="T5" fmla="*/ 87 h 94"/>
                      <a:gd name="T6" fmla="*/ 5 w 113"/>
                      <a:gd name="T7" fmla="*/ 82 h 94"/>
                      <a:gd name="T8" fmla="*/ 9 w 113"/>
                      <a:gd name="T9" fmla="*/ 76 h 94"/>
                      <a:gd name="T10" fmla="*/ 13 w 113"/>
                      <a:gd name="T11" fmla="*/ 70 h 94"/>
                      <a:gd name="T12" fmla="*/ 22 w 113"/>
                      <a:gd name="T13" fmla="*/ 59 h 94"/>
                      <a:gd name="T14" fmla="*/ 34 w 113"/>
                      <a:gd name="T15" fmla="*/ 43 h 94"/>
                      <a:gd name="T16" fmla="*/ 47 w 113"/>
                      <a:gd name="T17" fmla="*/ 28 h 94"/>
                      <a:gd name="T18" fmla="*/ 53 w 113"/>
                      <a:gd name="T19" fmla="*/ 21 h 94"/>
                      <a:gd name="T20" fmla="*/ 59 w 113"/>
                      <a:gd name="T21" fmla="*/ 15 h 94"/>
                      <a:gd name="T22" fmla="*/ 64 w 113"/>
                      <a:gd name="T23" fmla="*/ 10 h 94"/>
                      <a:gd name="T24" fmla="*/ 69 w 113"/>
                      <a:gd name="T25" fmla="*/ 6 h 94"/>
                      <a:gd name="T26" fmla="*/ 73 w 113"/>
                      <a:gd name="T27" fmla="*/ 3 h 94"/>
                      <a:gd name="T28" fmla="*/ 77 w 113"/>
                      <a:gd name="T29" fmla="*/ 1 h 94"/>
                      <a:gd name="T30" fmla="*/ 84 w 113"/>
                      <a:gd name="T31" fmla="*/ 0 h 94"/>
                      <a:gd name="T32" fmla="*/ 92 w 113"/>
                      <a:gd name="T33" fmla="*/ 1 h 94"/>
                      <a:gd name="T34" fmla="*/ 99 w 113"/>
                      <a:gd name="T35" fmla="*/ 3 h 94"/>
                      <a:gd name="T36" fmla="*/ 105 w 113"/>
                      <a:gd name="T37" fmla="*/ 7 h 94"/>
                      <a:gd name="T38" fmla="*/ 110 w 113"/>
                      <a:gd name="T39" fmla="*/ 12 h 94"/>
                      <a:gd name="T40" fmla="*/ 112 w 113"/>
                      <a:gd name="T41" fmla="*/ 18 h 94"/>
                      <a:gd name="T42" fmla="*/ 112 w 113"/>
                      <a:gd name="T43" fmla="*/ 22 h 94"/>
                      <a:gd name="T44" fmla="*/ 111 w 113"/>
                      <a:gd name="T45" fmla="*/ 25 h 94"/>
                      <a:gd name="T46" fmla="*/ 108 w 113"/>
                      <a:gd name="T47" fmla="*/ 27 h 94"/>
                      <a:gd name="T48" fmla="*/ 105 w 113"/>
                      <a:gd name="T49" fmla="*/ 31 h 94"/>
                      <a:gd name="T50" fmla="*/ 99 w 113"/>
                      <a:gd name="T51" fmla="*/ 35 h 94"/>
                      <a:gd name="T52" fmla="*/ 93 w 113"/>
                      <a:gd name="T53" fmla="*/ 40 h 94"/>
                      <a:gd name="T54" fmla="*/ 85 w 113"/>
                      <a:gd name="T55" fmla="*/ 46 h 94"/>
                      <a:gd name="T56" fmla="*/ 72 w 113"/>
                      <a:gd name="T57" fmla="*/ 54 h 94"/>
                      <a:gd name="T58" fmla="*/ 53 w 113"/>
                      <a:gd name="T59" fmla="*/ 66 h 94"/>
                      <a:gd name="T60" fmla="*/ 35 w 113"/>
                      <a:gd name="T61" fmla="*/ 77 h 94"/>
                      <a:gd name="T62" fmla="*/ 22 w 113"/>
                      <a:gd name="T63" fmla="*/ 84 h 94"/>
                      <a:gd name="T64" fmla="*/ 15 w 113"/>
                      <a:gd name="T65" fmla="*/ 88 h 94"/>
                      <a:gd name="T66" fmla="*/ 9 w 113"/>
                      <a:gd name="T67" fmla="*/ 91 h 94"/>
                      <a:gd name="T68" fmla="*/ 5 w 113"/>
                      <a:gd name="T69" fmla="*/ 93 h 94"/>
                      <a:gd name="T70" fmla="*/ 2 w 113"/>
                      <a:gd name="T71" fmla="*/ 93 h 9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13"/>
                      <a:gd name="T109" fmla="*/ 0 h 94"/>
                      <a:gd name="T110" fmla="*/ 113 w 113"/>
                      <a:gd name="T111" fmla="*/ 94 h 9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13" h="94">
                        <a:moveTo>
                          <a:pt x="1" y="93"/>
                        </a:moveTo>
                        <a:lnTo>
                          <a:pt x="1" y="93"/>
                        </a:lnTo>
                        <a:lnTo>
                          <a:pt x="0" y="92"/>
                        </a:lnTo>
                        <a:lnTo>
                          <a:pt x="1" y="90"/>
                        </a:lnTo>
                        <a:lnTo>
                          <a:pt x="1" y="89"/>
                        </a:lnTo>
                        <a:lnTo>
                          <a:pt x="2" y="87"/>
                        </a:lnTo>
                        <a:lnTo>
                          <a:pt x="3" y="85"/>
                        </a:lnTo>
                        <a:lnTo>
                          <a:pt x="5" y="82"/>
                        </a:lnTo>
                        <a:lnTo>
                          <a:pt x="7" y="79"/>
                        </a:lnTo>
                        <a:lnTo>
                          <a:pt x="9" y="76"/>
                        </a:lnTo>
                        <a:lnTo>
                          <a:pt x="11" y="73"/>
                        </a:lnTo>
                        <a:lnTo>
                          <a:pt x="13" y="70"/>
                        </a:lnTo>
                        <a:lnTo>
                          <a:pt x="16" y="66"/>
                        </a:lnTo>
                        <a:lnTo>
                          <a:pt x="22" y="59"/>
                        </a:lnTo>
                        <a:lnTo>
                          <a:pt x="28" y="51"/>
                        </a:lnTo>
                        <a:lnTo>
                          <a:pt x="34" y="43"/>
                        </a:lnTo>
                        <a:lnTo>
                          <a:pt x="40" y="36"/>
                        </a:lnTo>
                        <a:lnTo>
                          <a:pt x="47" y="28"/>
                        </a:lnTo>
                        <a:lnTo>
                          <a:pt x="50" y="25"/>
                        </a:lnTo>
                        <a:lnTo>
                          <a:pt x="53" y="21"/>
                        </a:lnTo>
                        <a:lnTo>
                          <a:pt x="56" y="18"/>
                        </a:lnTo>
                        <a:lnTo>
                          <a:pt x="59" y="15"/>
                        </a:lnTo>
                        <a:lnTo>
                          <a:pt x="62" y="12"/>
                        </a:lnTo>
                        <a:lnTo>
                          <a:pt x="64" y="10"/>
                        </a:lnTo>
                        <a:lnTo>
                          <a:pt x="67" y="8"/>
                        </a:lnTo>
                        <a:lnTo>
                          <a:pt x="69" y="6"/>
                        </a:lnTo>
                        <a:lnTo>
                          <a:pt x="71" y="4"/>
                        </a:lnTo>
                        <a:lnTo>
                          <a:pt x="73" y="3"/>
                        </a:lnTo>
                        <a:lnTo>
                          <a:pt x="75" y="2"/>
                        </a:lnTo>
                        <a:lnTo>
                          <a:pt x="77" y="1"/>
                        </a:lnTo>
                        <a:lnTo>
                          <a:pt x="80" y="0"/>
                        </a:lnTo>
                        <a:lnTo>
                          <a:pt x="84" y="0"/>
                        </a:lnTo>
                        <a:lnTo>
                          <a:pt x="88" y="0"/>
                        </a:lnTo>
                        <a:lnTo>
                          <a:pt x="92" y="1"/>
                        </a:lnTo>
                        <a:lnTo>
                          <a:pt x="96" y="2"/>
                        </a:lnTo>
                        <a:lnTo>
                          <a:pt x="99" y="3"/>
                        </a:lnTo>
                        <a:lnTo>
                          <a:pt x="102" y="5"/>
                        </a:lnTo>
                        <a:lnTo>
                          <a:pt x="105" y="7"/>
                        </a:lnTo>
                        <a:lnTo>
                          <a:pt x="108" y="10"/>
                        </a:lnTo>
                        <a:lnTo>
                          <a:pt x="110" y="12"/>
                        </a:lnTo>
                        <a:lnTo>
                          <a:pt x="111" y="15"/>
                        </a:lnTo>
                        <a:lnTo>
                          <a:pt x="112" y="18"/>
                        </a:lnTo>
                        <a:lnTo>
                          <a:pt x="112" y="20"/>
                        </a:lnTo>
                        <a:lnTo>
                          <a:pt x="112" y="22"/>
                        </a:lnTo>
                        <a:lnTo>
                          <a:pt x="112" y="23"/>
                        </a:lnTo>
                        <a:lnTo>
                          <a:pt x="111" y="25"/>
                        </a:lnTo>
                        <a:lnTo>
                          <a:pt x="110" y="26"/>
                        </a:lnTo>
                        <a:lnTo>
                          <a:pt x="108" y="27"/>
                        </a:lnTo>
                        <a:lnTo>
                          <a:pt x="107" y="29"/>
                        </a:lnTo>
                        <a:lnTo>
                          <a:pt x="105" y="31"/>
                        </a:lnTo>
                        <a:lnTo>
                          <a:pt x="102" y="33"/>
                        </a:lnTo>
                        <a:lnTo>
                          <a:pt x="99" y="35"/>
                        </a:lnTo>
                        <a:lnTo>
                          <a:pt x="96" y="38"/>
                        </a:lnTo>
                        <a:lnTo>
                          <a:pt x="93" y="40"/>
                        </a:lnTo>
                        <a:lnTo>
                          <a:pt x="89" y="43"/>
                        </a:lnTo>
                        <a:lnTo>
                          <a:pt x="85" y="46"/>
                        </a:lnTo>
                        <a:lnTo>
                          <a:pt x="81" y="48"/>
                        </a:lnTo>
                        <a:lnTo>
                          <a:pt x="72" y="54"/>
                        </a:lnTo>
                        <a:lnTo>
                          <a:pt x="63" y="60"/>
                        </a:lnTo>
                        <a:lnTo>
                          <a:pt x="53" y="66"/>
                        </a:lnTo>
                        <a:lnTo>
                          <a:pt x="44" y="72"/>
                        </a:lnTo>
                        <a:lnTo>
                          <a:pt x="35" y="77"/>
                        </a:lnTo>
                        <a:lnTo>
                          <a:pt x="27" y="82"/>
                        </a:lnTo>
                        <a:lnTo>
                          <a:pt x="22" y="84"/>
                        </a:lnTo>
                        <a:lnTo>
                          <a:pt x="19" y="86"/>
                        </a:lnTo>
                        <a:lnTo>
                          <a:pt x="15" y="88"/>
                        </a:lnTo>
                        <a:lnTo>
                          <a:pt x="12" y="90"/>
                        </a:lnTo>
                        <a:lnTo>
                          <a:pt x="9" y="91"/>
                        </a:lnTo>
                        <a:lnTo>
                          <a:pt x="7" y="92"/>
                        </a:lnTo>
                        <a:lnTo>
                          <a:pt x="5" y="93"/>
                        </a:lnTo>
                        <a:lnTo>
                          <a:pt x="3" y="93"/>
                        </a:lnTo>
                        <a:lnTo>
                          <a:pt x="2" y="93"/>
                        </a:lnTo>
                        <a:lnTo>
                          <a:pt x="1" y="93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219" name="Freeform 28"/>
                  <p:cNvSpPr>
                    <a:spLocks/>
                  </p:cNvSpPr>
                  <p:nvPr/>
                </p:nvSpPr>
                <p:spPr bwMode="auto">
                  <a:xfrm>
                    <a:off x="5284" y="1485"/>
                    <a:ext cx="43" cy="137"/>
                  </a:xfrm>
                  <a:custGeom>
                    <a:avLst/>
                    <a:gdLst>
                      <a:gd name="T0" fmla="*/ 14 w 43"/>
                      <a:gd name="T1" fmla="*/ 0 h 137"/>
                      <a:gd name="T2" fmla="*/ 15 w 43"/>
                      <a:gd name="T3" fmla="*/ 2 h 137"/>
                      <a:gd name="T4" fmla="*/ 17 w 43"/>
                      <a:gd name="T5" fmla="*/ 5 h 137"/>
                      <a:gd name="T6" fmla="*/ 19 w 43"/>
                      <a:gd name="T7" fmla="*/ 10 h 137"/>
                      <a:gd name="T8" fmla="*/ 21 w 43"/>
                      <a:gd name="T9" fmla="*/ 17 h 137"/>
                      <a:gd name="T10" fmla="*/ 24 w 43"/>
                      <a:gd name="T11" fmla="*/ 24 h 137"/>
                      <a:gd name="T12" fmla="*/ 28 w 43"/>
                      <a:gd name="T13" fmla="*/ 38 h 137"/>
                      <a:gd name="T14" fmla="*/ 33 w 43"/>
                      <a:gd name="T15" fmla="*/ 57 h 137"/>
                      <a:gd name="T16" fmla="*/ 37 w 43"/>
                      <a:gd name="T17" fmla="*/ 76 h 137"/>
                      <a:gd name="T18" fmla="*/ 39 w 43"/>
                      <a:gd name="T19" fmla="*/ 85 h 137"/>
                      <a:gd name="T20" fmla="*/ 40 w 43"/>
                      <a:gd name="T21" fmla="*/ 94 h 137"/>
                      <a:gd name="T22" fmla="*/ 41 w 43"/>
                      <a:gd name="T23" fmla="*/ 101 h 137"/>
                      <a:gd name="T24" fmla="*/ 42 w 43"/>
                      <a:gd name="T25" fmla="*/ 107 h 137"/>
                      <a:gd name="T26" fmla="*/ 42 w 43"/>
                      <a:gd name="T27" fmla="*/ 112 h 137"/>
                      <a:gd name="T28" fmla="*/ 41 w 43"/>
                      <a:gd name="T29" fmla="*/ 116 h 137"/>
                      <a:gd name="T30" fmla="*/ 40 w 43"/>
                      <a:gd name="T31" fmla="*/ 119 h 137"/>
                      <a:gd name="T32" fmla="*/ 38 w 43"/>
                      <a:gd name="T33" fmla="*/ 123 h 137"/>
                      <a:gd name="T34" fmla="*/ 35 w 43"/>
                      <a:gd name="T35" fmla="*/ 126 h 137"/>
                      <a:gd name="T36" fmla="*/ 32 w 43"/>
                      <a:gd name="T37" fmla="*/ 129 h 137"/>
                      <a:gd name="T38" fmla="*/ 29 w 43"/>
                      <a:gd name="T39" fmla="*/ 131 h 137"/>
                      <a:gd name="T40" fmla="*/ 22 w 43"/>
                      <a:gd name="T41" fmla="*/ 135 h 137"/>
                      <a:gd name="T42" fmla="*/ 15 w 43"/>
                      <a:gd name="T43" fmla="*/ 136 h 137"/>
                      <a:gd name="T44" fmla="*/ 10 w 43"/>
                      <a:gd name="T45" fmla="*/ 136 h 137"/>
                      <a:gd name="T46" fmla="*/ 7 w 43"/>
                      <a:gd name="T47" fmla="*/ 136 h 137"/>
                      <a:gd name="T48" fmla="*/ 5 w 43"/>
                      <a:gd name="T49" fmla="*/ 134 h 137"/>
                      <a:gd name="T50" fmla="*/ 3 w 43"/>
                      <a:gd name="T51" fmla="*/ 132 h 137"/>
                      <a:gd name="T52" fmla="*/ 1 w 43"/>
                      <a:gd name="T53" fmla="*/ 130 h 137"/>
                      <a:gd name="T54" fmla="*/ 1 w 43"/>
                      <a:gd name="T55" fmla="*/ 126 h 137"/>
                      <a:gd name="T56" fmla="*/ 0 w 43"/>
                      <a:gd name="T57" fmla="*/ 121 h 137"/>
                      <a:gd name="T58" fmla="*/ 0 w 43"/>
                      <a:gd name="T59" fmla="*/ 114 h 137"/>
                      <a:gd name="T60" fmla="*/ 0 w 43"/>
                      <a:gd name="T61" fmla="*/ 105 h 137"/>
                      <a:gd name="T62" fmla="*/ 0 w 43"/>
                      <a:gd name="T63" fmla="*/ 96 h 137"/>
                      <a:gd name="T64" fmla="*/ 1 w 43"/>
                      <a:gd name="T65" fmla="*/ 80 h 137"/>
                      <a:gd name="T66" fmla="*/ 3 w 43"/>
                      <a:gd name="T67" fmla="*/ 58 h 137"/>
                      <a:gd name="T68" fmla="*/ 5 w 43"/>
                      <a:gd name="T69" fmla="*/ 37 h 137"/>
                      <a:gd name="T70" fmla="*/ 6 w 43"/>
                      <a:gd name="T71" fmla="*/ 27 h 137"/>
                      <a:gd name="T72" fmla="*/ 8 w 43"/>
                      <a:gd name="T73" fmla="*/ 18 h 137"/>
                      <a:gd name="T74" fmla="*/ 9 w 43"/>
                      <a:gd name="T75" fmla="*/ 11 h 137"/>
                      <a:gd name="T76" fmla="*/ 10 w 43"/>
                      <a:gd name="T77" fmla="*/ 5 h 137"/>
                      <a:gd name="T78" fmla="*/ 12 w 43"/>
                      <a:gd name="T79" fmla="*/ 2 h 137"/>
                      <a:gd name="T80" fmla="*/ 13 w 43"/>
                      <a:gd name="T81" fmla="*/ 0 h 13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43"/>
                      <a:gd name="T124" fmla="*/ 0 h 137"/>
                      <a:gd name="T125" fmla="*/ 43 w 43"/>
                      <a:gd name="T126" fmla="*/ 137 h 13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43" h="137">
                        <a:moveTo>
                          <a:pt x="13" y="0"/>
                        </a:moveTo>
                        <a:lnTo>
                          <a:pt x="14" y="0"/>
                        </a:lnTo>
                        <a:lnTo>
                          <a:pt x="14" y="1"/>
                        </a:lnTo>
                        <a:lnTo>
                          <a:pt x="15" y="2"/>
                        </a:lnTo>
                        <a:lnTo>
                          <a:pt x="16" y="3"/>
                        </a:lnTo>
                        <a:lnTo>
                          <a:pt x="17" y="5"/>
                        </a:lnTo>
                        <a:lnTo>
                          <a:pt x="18" y="8"/>
                        </a:lnTo>
                        <a:lnTo>
                          <a:pt x="19" y="10"/>
                        </a:lnTo>
                        <a:lnTo>
                          <a:pt x="20" y="13"/>
                        </a:lnTo>
                        <a:lnTo>
                          <a:pt x="21" y="17"/>
                        </a:lnTo>
                        <a:lnTo>
                          <a:pt x="23" y="21"/>
                        </a:lnTo>
                        <a:lnTo>
                          <a:pt x="24" y="24"/>
                        </a:lnTo>
                        <a:lnTo>
                          <a:pt x="25" y="29"/>
                        </a:lnTo>
                        <a:lnTo>
                          <a:pt x="28" y="38"/>
                        </a:lnTo>
                        <a:lnTo>
                          <a:pt x="30" y="47"/>
                        </a:lnTo>
                        <a:lnTo>
                          <a:pt x="33" y="57"/>
                        </a:lnTo>
                        <a:lnTo>
                          <a:pt x="35" y="67"/>
                        </a:lnTo>
                        <a:lnTo>
                          <a:pt x="37" y="76"/>
                        </a:lnTo>
                        <a:lnTo>
                          <a:pt x="38" y="81"/>
                        </a:lnTo>
                        <a:lnTo>
                          <a:pt x="39" y="85"/>
                        </a:lnTo>
                        <a:lnTo>
                          <a:pt x="39" y="90"/>
                        </a:lnTo>
                        <a:lnTo>
                          <a:pt x="40" y="94"/>
                        </a:lnTo>
                        <a:lnTo>
                          <a:pt x="41" y="98"/>
                        </a:lnTo>
                        <a:lnTo>
                          <a:pt x="41" y="101"/>
                        </a:lnTo>
                        <a:lnTo>
                          <a:pt x="42" y="104"/>
                        </a:lnTo>
                        <a:lnTo>
                          <a:pt x="42" y="107"/>
                        </a:lnTo>
                        <a:lnTo>
                          <a:pt x="42" y="110"/>
                        </a:lnTo>
                        <a:lnTo>
                          <a:pt x="42" y="112"/>
                        </a:lnTo>
                        <a:lnTo>
                          <a:pt x="42" y="114"/>
                        </a:lnTo>
                        <a:lnTo>
                          <a:pt x="41" y="116"/>
                        </a:lnTo>
                        <a:lnTo>
                          <a:pt x="41" y="118"/>
                        </a:lnTo>
                        <a:lnTo>
                          <a:pt x="40" y="119"/>
                        </a:lnTo>
                        <a:lnTo>
                          <a:pt x="39" y="121"/>
                        </a:lnTo>
                        <a:lnTo>
                          <a:pt x="38" y="123"/>
                        </a:lnTo>
                        <a:lnTo>
                          <a:pt x="37" y="124"/>
                        </a:lnTo>
                        <a:lnTo>
                          <a:pt x="35" y="126"/>
                        </a:lnTo>
                        <a:lnTo>
                          <a:pt x="34" y="127"/>
                        </a:lnTo>
                        <a:lnTo>
                          <a:pt x="32" y="129"/>
                        </a:lnTo>
                        <a:lnTo>
                          <a:pt x="31" y="130"/>
                        </a:lnTo>
                        <a:lnTo>
                          <a:pt x="29" y="131"/>
                        </a:lnTo>
                        <a:lnTo>
                          <a:pt x="26" y="133"/>
                        </a:lnTo>
                        <a:lnTo>
                          <a:pt x="22" y="135"/>
                        </a:lnTo>
                        <a:lnTo>
                          <a:pt x="19" y="136"/>
                        </a:lnTo>
                        <a:lnTo>
                          <a:pt x="15" y="136"/>
                        </a:lnTo>
                        <a:lnTo>
                          <a:pt x="12" y="136"/>
                        </a:lnTo>
                        <a:lnTo>
                          <a:pt x="10" y="136"/>
                        </a:lnTo>
                        <a:lnTo>
                          <a:pt x="9" y="136"/>
                        </a:lnTo>
                        <a:lnTo>
                          <a:pt x="7" y="136"/>
                        </a:lnTo>
                        <a:lnTo>
                          <a:pt x="6" y="135"/>
                        </a:lnTo>
                        <a:lnTo>
                          <a:pt x="5" y="134"/>
                        </a:lnTo>
                        <a:lnTo>
                          <a:pt x="4" y="133"/>
                        </a:lnTo>
                        <a:lnTo>
                          <a:pt x="3" y="132"/>
                        </a:lnTo>
                        <a:lnTo>
                          <a:pt x="2" y="131"/>
                        </a:lnTo>
                        <a:lnTo>
                          <a:pt x="1" y="130"/>
                        </a:lnTo>
                        <a:lnTo>
                          <a:pt x="1" y="128"/>
                        </a:lnTo>
                        <a:lnTo>
                          <a:pt x="1" y="126"/>
                        </a:lnTo>
                        <a:lnTo>
                          <a:pt x="0" y="124"/>
                        </a:lnTo>
                        <a:lnTo>
                          <a:pt x="0" y="121"/>
                        </a:lnTo>
                        <a:lnTo>
                          <a:pt x="0" y="117"/>
                        </a:lnTo>
                        <a:lnTo>
                          <a:pt x="0" y="114"/>
                        </a:lnTo>
                        <a:lnTo>
                          <a:pt x="0" y="110"/>
                        </a:lnTo>
                        <a:lnTo>
                          <a:pt x="0" y="105"/>
                        </a:lnTo>
                        <a:lnTo>
                          <a:pt x="0" y="101"/>
                        </a:lnTo>
                        <a:lnTo>
                          <a:pt x="0" y="96"/>
                        </a:lnTo>
                        <a:lnTo>
                          <a:pt x="1" y="91"/>
                        </a:lnTo>
                        <a:lnTo>
                          <a:pt x="1" y="80"/>
                        </a:lnTo>
                        <a:lnTo>
                          <a:pt x="2" y="69"/>
                        </a:lnTo>
                        <a:lnTo>
                          <a:pt x="3" y="58"/>
                        </a:lnTo>
                        <a:lnTo>
                          <a:pt x="4" y="47"/>
                        </a:lnTo>
                        <a:lnTo>
                          <a:pt x="5" y="37"/>
                        </a:lnTo>
                        <a:lnTo>
                          <a:pt x="6" y="32"/>
                        </a:lnTo>
                        <a:lnTo>
                          <a:pt x="6" y="27"/>
                        </a:lnTo>
                        <a:lnTo>
                          <a:pt x="7" y="22"/>
                        </a:lnTo>
                        <a:lnTo>
                          <a:pt x="8" y="18"/>
                        </a:lnTo>
                        <a:lnTo>
                          <a:pt x="8" y="15"/>
                        </a:lnTo>
                        <a:lnTo>
                          <a:pt x="9" y="11"/>
                        </a:lnTo>
                        <a:lnTo>
                          <a:pt x="10" y="8"/>
                        </a:lnTo>
                        <a:lnTo>
                          <a:pt x="10" y="5"/>
                        </a:lnTo>
                        <a:lnTo>
                          <a:pt x="11" y="3"/>
                        </a:lnTo>
                        <a:lnTo>
                          <a:pt x="12" y="2"/>
                        </a:lnTo>
                        <a:lnTo>
                          <a:pt x="12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321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143" y="1890"/>
                  <a:ext cx="292" cy="5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5" name="Line 30"/>
                <p:cNvSpPr>
                  <a:spLocks noChangeShapeType="1"/>
                </p:cNvSpPr>
                <p:nvPr/>
              </p:nvSpPr>
              <p:spPr bwMode="auto">
                <a:xfrm>
                  <a:off x="4963" y="1910"/>
                  <a:ext cx="268" cy="5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216" name="Line 31"/>
                <p:cNvSpPr>
                  <a:spLocks noChangeShapeType="1"/>
                </p:cNvSpPr>
                <p:nvPr/>
              </p:nvSpPr>
              <p:spPr bwMode="auto">
                <a:xfrm>
                  <a:off x="4685" y="1915"/>
                  <a:ext cx="0" cy="49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199" name="Rectangle 32"/>
              <p:cNvSpPr>
                <a:spLocks noChangeArrowheads="1"/>
              </p:cNvSpPr>
              <p:nvPr/>
            </p:nvSpPr>
            <p:spPr bwMode="auto">
              <a:xfrm>
                <a:off x="4278" y="1662"/>
                <a:ext cx="822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r>
                  <a:rPr lang="en-US" sz="1200" b="1">
                    <a:solidFill>
                      <a:schemeClr val="bg2"/>
                    </a:solidFill>
                    <a:latin typeface="Times New Roman" charset="0"/>
                  </a:rPr>
                  <a:t>Infrared Sensor</a:t>
                </a:r>
              </a:p>
            </p:txBody>
          </p:sp>
          <p:sp>
            <p:nvSpPr>
              <p:cNvPr id="93200" name="Rectangle 33"/>
              <p:cNvSpPr>
                <a:spLocks noChangeArrowheads="1"/>
              </p:cNvSpPr>
              <p:nvPr/>
            </p:nvSpPr>
            <p:spPr bwMode="auto">
              <a:xfrm>
                <a:off x="3714" y="1602"/>
                <a:ext cx="45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r>
                  <a:rPr lang="en-US" sz="1200" b="1">
                    <a:solidFill>
                      <a:schemeClr val="bg2"/>
                    </a:solidFill>
                    <a:latin typeface="Times New Roman" charset="0"/>
                  </a:rPr>
                  <a:t>Mirror</a:t>
                </a:r>
              </a:p>
            </p:txBody>
          </p:sp>
          <p:sp>
            <p:nvSpPr>
              <p:cNvPr id="93201" name="Rectangle 34"/>
              <p:cNvSpPr>
                <a:spLocks noChangeArrowheads="1"/>
              </p:cNvSpPr>
              <p:nvPr/>
            </p:nvSpPr>
            <p:spPr bwMode="auto">
              <a:xfrm>
                <a:off x="4194" y="1356"/>
                <a:ext cx="756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r>
                  <a:rPr lang="en-US" sz="1200" b="1">
                    <a:solidFill>
                      <a:schemeClr val="bg2"/>
                    </a:solidFill>
                    <a:latin typeface="Times New Roman" charset="0"/>
                  </a:rPr>
                  <a:t>Optical Sensor</a:t>
                </a:r>
              </a:p>
            </p:txBody>
          </p:sp>
          <p:sp>
            <p:nvSpPr>
              <p:cNvPr id="93202" name="Rectangle 35"/>
              <p:cNvSpPr>
                <a:spLocks noChangeArrowheads="1"/>
              </p:cNvSpPr>
              <p:nvPr/>
            </p:nvSpPr>
            <p:spPr bwMode="auto">
              <a:xfrm>
                <a:off x="5130" y="1254"/>
                <a:ext cx="288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r>
                  <a:rPr lang="en-US" sz="1200" b="1">
                    <a:solidFill>
                      <a:schemeClr val="bg2"/>
                    </a:solidFill>
                    <a:latin typeface="Times New Roman" charset="0"/>
                  </a:rPr>
                  <a:t>Fan</a:t>
                </a:r>
              </a:p>
            </p:txBody>
          </p:sp>
          <p:sp>
            <p:nvSpPr>
              <p:cNvPr id="93203" name="Rectangle 36"/>
              <p:cNvSpPr>
                <a:spLocks noChangeArrowheads="1"/>
              </p:cNvSpPr>
              <p:nvPr/>
            </p:nvSpPr>
            <p:spPr bwMode="auto">
              <a:xfrm>
                <a:off x="4422" y="2460"/>
                <a:ext cx="462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/>
              <a:lstStyle/>
              <a:p>
                <a:r>
                  <a:rPr lang="en-US" sz="1200" b="1">
                    <a:solidFill>
                      <a:schemeClr val="bg2"/>
                    </a:solidFill>
                    <a:latin typeface="Times New Roman" charset="0"/>
                  </a:rPr>
                  <a:t>Sample</a:t>
                </a:r>
              </a:p>
            </p:txBody>
          </p:sp>
        </p:grpSp>
        <p:sp>
          <p:nvSpPr>
            <p:cNvPr id="93188" name="Rectangle 37"/>
            <p:cNvSpPr>
              <a:spLocks noChangeArrowheads="1"/>
            </p:cNvSpPr>
            <p:nvPr/>
          </p:nvSpPr>
          <p:spPr bwMode="auto">
            <a:xfrm>
              <a:off x="5791200" y="2384425"/>
              <a:ext cx="762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3189" name="Rectangle 38"/>
            <p:cNvSpPr>
              <a:spLocks noChangeArrowheads="1"/>
            </p:cNvSpPr>
            <p:nvPr/>
          </p:nvSpPr>
          <p:spPr bwMode="auto">
            <a:xfrm>
              <a:off x="7772400" y="2395538"/>
              <a:ext cx="76200" cy="533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3190" name="Rectangle 39"/>
            <p:cNvSpPr>
              <a:spLocks noChangeArrowheads="1"/>
            </p:cNvSpPr>
            <p:nvPr/>
          </p:nvSpPr>
          <p:spPr bwMode="auto">
            <a:xfrm>
              <a:off x="5257800" y="1633538"/>
              <a:ext cx="1066800" cy="76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/>
                <a:t>Dry Air</a:t>
              </a:r>
            </a:p>
          </p:txBody>
        </p:sp>
        <p:sp>
          <p:nvSpPr>
            <p:cNvPr id="93191" name="Rectangle 40"/>
            <p:cNvSpPr>
              <a:spLocks noChangeArrowheads="1"/>
            </p:cNvSpPr>
            <p:nvPr/>
          </p:nvSpPr>
          <p:spPr bwMode="auto">
            <a:xfrm>
              <a:off x="7272338" y="1633538"/>
              <a:ext cx="1066800" cy="762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/>
                <a:t>Wet Air</a:t>
              </a:r>
            </a:p>
          </p:txBody>
        </p:sp>
        <p:sp>
          <p:nvSpPr>
            <p:cNvPr id="93192" name="Line 43"/>
            <p:cNvSpPr>
              <a:spLocks noChangeShapeType="1"/>
            </p:cNvSpPr>
            <p:nvPr/>
          </p:nvSpPr>
          <p:spPr bwMode="auto">
            <a:xfrm>
              <a:off x="5834063" y="2776538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193" name="Line 44"/>
            <p:cNvSpPr>
              <a:spLocks noChangeShapeType="1"/>
            </p:cNvSpPr>
            <p:nvPr/>
          </p:nvSpPr>
          <p:spPr bwMode="auto">
            <a:xfrm>
              <a:off x="7815263" y="2776538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194" name="Rectangle 45"/>
            <p:cNvSpPr>
              <a:spLocks noChangeArrowheads="1"/>
            </p:cNvSpPr>
            <p:nvPr/>
          </p:nvSpPr>
          <p:spPr bwMode="auto">
            <a:xfrm>
              <a:off x="5715000" y="5181600"/>
              <a:ext cx="2286000" cy="762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5" name="Rectangle 46"/>
            <p:cNvSpPr>
              <a:spLocks noChangeArrowheads="1"/>
            </p:cNvSpPr>
            <p:nvPr/>
          </p:nvSpPr>
          <p:spPr bwMode="auto">
            <a:xfrm>
              <a:off x="6607175" y="5257800"/>
              <a:ext cx="533400" cy="3048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6" name="Rectangle 47"/>
            <p:cNvSpPr>
              <a:spLocks noChangeArrowheads="1"/>
            </p:cNvSpPr>
            <p:nvPr/>
          </p:nvSpPr>
          <p:spPr bwMode="auto">
            <a:xfrm>
              <a:off x="5867400" y="5562600"/>
              <a:ext cx="1981200" cy="609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/>
                <a:t>Precision Balance</a:t>
              </a:r>
            </a:p>
          </p:txBody>
        </p:sp>
      </p:grpSp>
      <p:sp>
        <p:nvSpPr>
          <p:cNvPr id="47" name="Content Placeholder 46"/>
          <p:cNvSpPr>
            <a:spLocks noGrp="1"/>
          </p:cNvSpPr>
          <p:nvPr>
            <p:ph sz="half" idx="2"/>
          </p:nvPr>
        </p:nvSpPr>
        <p:spPr>
          <a:xfrm>
            <a:off x="3657600" y="1676400"/>
            <a:ext cx="5068888" cy="4114800"/>
          </a:xfrm>
        </p:spPr>
        <p:txBody>
          <a:bodyPr/>
          <a:lstStyle/>
          <a:p>
            <a:r>
              <a:rPr lang="en-US" sz="2400" dirty="0" smtClean="0"/>
              <a:t>Dynamic mode</a:t>
            </a:r>
          </a:p>
          <a:p>
            <a:pPr lvl="1"/>
            <a:r>
              <a:rPr lang="en-US" sz="2000" dirty="0" smtClean="0"/>
              <a:t>Wet (~99% </a:t>
            </a:r>
            <a:r>
              <a:rPr lang="en-US" sz="2000" dirty="0" err="1" smtClean="0"/>
              <a:t>rh</a:t>
            </a:r>
            <a:r>
              <a:rPr lang="en-US" sz="2000" dirty="0" smtClean="0"/>
              <a:t>) or dry (~0%rh) air flows across sample</a:t>
            </a:r>
          </a:p>
          <a:p>
            <a:pPr lvl="1"/>
            <a:r>
              <a:rPr lang="en-US" sz="2000" dirty="0" smtClean="0"/>
              <a:t>Flow stops and water activity/water potential and mass (water content) measured</a:t>
            </a:r>
          </a:p>
          <a:p>
            <a:pPr lvl="1"/>
            <a:r>
              <a:rPr lang="en-US" sz="2000" dirty="0" smtClean="0"/>
              <a:t>Extreme resolution (&gt; 200 points)</a:t>
            </a:r>
          </a:p>
          <a:p>
            <a:pPr lvl="1"/>
            <a:r>
              <a:rPr lang="en-US" sz="2000" dirty="0" smtClean="0"/>
              <a:t>&lt; 48 hours for wetting and drying loop (often &lt; 10 hours)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57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cani Center Seminar 2008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Volcani Center Seminar 2008</Template>
  <TotalTime>2603</TotalTime>
  <Words>1175</Words>
  <Application>Microsoft Office PowerPoint</Application>
  <PresentationFormat>On-screen Show (4:3)</PresentationFormat>
  <Paragraphs>201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ＭＳ Ｐゴシック</vt:lpstr>
      <vt:lpstr>Arial</vt:lpstr>
      <vt:lpstr>Symbol</vt:lpstr>
      <vt:lpstr>Tahoma</vt:lpstr>
      <vt:lpstr>Times New Roman</vt:lpstr>
      <vt:lpstr>Wingdings</vt:lpstr>
      <vt:lpstr>Volcani Center Seminar 2008</vt:lpstr>
      <vt:lpstr>Worksheet</vt:lpstr>
      <vt:lpstr>Equation</vt:lpstr>
      <vt:lpstr>Chart</vt:lpstr>
      <vt:lpstr>Document</vt:lpstr>
      <vt:lpstr>A first look at using the Vapor Sorption Analyzer in soils</vt:lpstr>
      <vt:lpstr>Soil Moisture Characteristic Curve (SMCC)</vt:lpstr>
      <vt:lpstr>Generating SMCC</vt:lpstr>
      <vt:lpstr>Wet end instruments (liquid equilibrium)</vt:lpstr>
      <vt:lpstr>Dry end instruments (vapor equilibrium)</vt:lpstr>
      <vt:lpstr>Dry end SMCC</vt:lpstr>
      <vt:lpstr>VSA (Vapor Sorption Analyzer)</vt:lpstr>
      <vt:lpstr>VSA limitation</vt:lpstr>
      <vt:lpstr>VSA (how it works)</vt:lpstr>
      <vt:lpstr>VSA (how it works)</vt:lpstr>
      <vt:lpstr>Static vs. Dynamic</vt:lpstr>
      <vt:lpstr>Static method (kinetics)</vt:lpstr>
      <vt:lpstr>Dynamic method</vt:lpstr>
      <vt:lpstr>What can you do with VSA data? Hysteresis</vt:lpstr>
      <vt:lpstr>Slope of semi-log plot</vt:lpstr>
      <vt:lpstr>pF and Chi (C) Condon (2006), Orchiston, 1953</vt:lpstr>
      <vt:lpstr>Slope of semi-log plot</vt:lpstr>
      <vt:lpstr>What can you do with VSA data? Specific Surface Area (SSA)</vt:lpstr>
      <vt:lpstr>What can you do with VSA data? Specific Surface Area (SSA)</vt:lpstr>
      <vt:lpstr>What can you do with VSA data? Specific Surface Area (SSA)</vt:lpstr>
      <vt:lpstr>What can you do with VSA data? Specific Surface Area (SSA)</vt:lpstr>
      <vt:lpstr>What can you do with VSA data? Adsorbed cation type</vt:lpstr>
      <vt:lpstr>What can you do with VSA data? CEC (cation exchange capacity)</vt:lpstr>
      <vt:lpstr>What can you do with VSA data? Soil clay content (clay activity)</vt:lpstr>
      <vt:lpstr>What can you do with VSA data? Gas movement in soil</vt:lpstr>
      <vt:lpstr>What can you do with VSA data? Swelling potential (expansiveness)</vt:lpstr>
      <vt:lpstr>What can you do with VSA data? Swelling potential (expansiveness)</vt:lpstr>
      <vt:lpstr>What can you do with VSA data? Unexplained results</vt:lpstr>
      <vt:lpstr>Take-home points</vt:lpstr>
      <vt:lpstr>References</vt:lpstr>
      <vt:lpstr>Appendix: wet end measurements</vt:lpstr>
      <vt:lpstr>Appendix: wet end measurements</vt:lpstr>
      <vt:lpstr>Appendix: wet end measurements</vt:lpstr>
    </vt:vector>
  </TitlesOfParts>
  <Company>Decagon Devices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instrumentation for soil moisture and plant stress measurement: An approach to irrigation water management</dc:title>
  <dc:creator>Colin S. Campbell</dc:creator>
  <cp:lastModifiedBy>Matt Galloway</cp:lastModifiedBy>
  <cp:revision>164</cp:revision>
  <dcterms:created xsi:type="dcterms:W3CDTF">2008-09-19T19:19:10Z</dcterms:created>
  <dcterms:modified xsi:type="dcterms:W3CDTF">2014-05-08T21:26:32Z</dcterms:modified>
</cp:coreProperties>
</file>